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20"/>
  </p:notesMasterIdLst>
  <p:sldIdLst>
    <p:sldId id="256" r:id="rId3"/>
    <p:sldId id="257" r:id="rId4"/>
    <p:sldId id="27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5143500" type="screen16x9"/>
  <p:notesSz cx="6858000" cy="9144000"/>
  <p:embeddedFontLst>
    <p:embeddedFont>
      <p:font typeface="Lobster" panose="00000500000000000000" pitchFamily="2" charset="0"/>
      <p:regular r:id="rId21"/>
    </p:embeddedFont>
    <p:embeddedFont>
      <p:font typeface="Noto Sans Symbols" panose="020B0604020202020204" charset="0"/>
      <p:regular r:id="rId22"/>
      <p:bold r:id="rId23"/>
    </p:embeddedFont>
    <p:embeddedFont>
      <p:font typeface="Poppins Light" panose="000004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75" y="3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b5f8ca565_2_13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13b5f8ca565_2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45a5d9b205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345a5d9b205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45a5d9b205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345a5d9b20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45a5d9b205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345a5d9b20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45a5d9b205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45a5d9b20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45a5d9b205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45a5d9b20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45a5d9b20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45a5d9b20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45a5d9b20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45a5d9b20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3b5f8ca565_2_1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13b5f8ca565_2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3b5f8ca565_2_2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3b5f8ca565_2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3b5f8ca565_2_2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3b5f8ca565_2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61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b5f8ca565_2_14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13b5f8ca565_2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45a5d9b205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345a5d9b205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45a5d9b205_0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345a5d9b205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45a5d9b205_0_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345a5d9b20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45a5d9b205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345a5d9b205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45a5d9b205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345a5d9b20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www.pptmon.com/" TargetMode="External"/><Relationship Id="rId10" Type="http://schemas.openxmlformats.org/officeDocument/2006/relationships/image" Target="../media/image6.png"/><Relationship Id="rId4" Type="http://schemas.openxmlformats.org/officeDocument/2006/relationships/hyperlink" Target="https://pptmon.com/" TargetMode="Externa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hyperlink" Target="http://www.pptmon.com/" TargetMode="External"/><Relationship Id="rId10" Type="http://schemas.openxmlformats.org/officeDocument/2006/relationships/image" Target="../media/image9.png"/><Relationship Id="rId4" Type="http://schemas.openxmlformats.org/officeDocument/2006/relationships/hyperlink" Target="https://pptmon.com/" TargetMode="External"/><Relationship Id="rId9"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hyperlink" Target="http://www.pptmon.com/" TargetMode="External"/><Relationship Id="rId10" Type="http://schemas.openxmlformats.org/officeDocument/2006/relationships/image" Target="../media/image9.png"/><Relationship Id="rId4" Type="http://schemas.openxmlformats.org/officeDocument/2006/relationships/hyperlink" Target="https://pptmon.com/" TargetMode="External"/><Relationship Id="rId9"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pptmon.com/" TargetMode="External"/><Relationship Id="rId7"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 Id="rId9"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PTMON title">
  <p:cSld name="PPTMON title">
    <p:spTree>
      <p:nvGrpSpPr>
        <p:cNvPr id="1" name="Shape 51"/>
        <p:cNvGrpSpPr/>
        <p:nvPr/>
      </p:nvGrpSpPr>
      <p:grpSpPr>
        <a:xfrm>
          <a:off x="0" y="0"/>
          <a:ext cx="0" cy="0"/>
          <a:chOff x="0" y="0"/>
          <a:chExt cx="0" cy="0"/>
        </a:xfrm>
      </p:grpSpPr>
      <p:pic>
        <p:nvPicPr>
          <p:cNvPr id="52" name="Google Shape;52;p14">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53" name="Google Shape;53;p14">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54" name="Google Shape;54;p14"/>
          <p:cNvPicPr preferRelativeResize="0"/>
          <p:nvPr/>
        </p:nvPicPr>
        <p:blipFill rotWithShape="1">
          <a:blip r:embed="rId6">
            <a:alphaModFix/>
          </a:blip>
          <a:srcRect/>
          <a:stretch/>
        </p:blipFill>
        <p:spPr>
          <a:xfrm>
            <a:off x="1971675" y="1094183"/>
            <a:ext cx="5200650" cy="2902603"/>
          </a:xfrm>
          <a:prstGeom prst="rect">
            <a:avLst/>
          </a:prstGeom>
          <a:noFill/>
          <a:ln>
            <a:noFill/>
          </a:ln>
        </p:spPr>
      </p:pic>
      <p:pic>
        <p:nvPicPr>
          <p:cNvPr id="55" name="Google Shape;55;p14"/>
          <p:cNvPicPr preferRelativeResize="0"/>
          <p:nvPr/>
        </p:nvPicPr>
        <p:blipFill rotWithShape="1">
          <a:blip r:embed="rId7">
            <a:alphaModFix/>
          </a:blip>
          <a:srcRect r="50000"/>
          <a:stretch/>
        </p:blipFill>
        <p:spPr>
          <a:xfrm>
            <a:off x="8036050" y="3296555"/>
            <a:ext cx="1107950" cy="1718588"/>
          </a:xfrm>
          <a:prstGeom prst="rect">
            <a:avLst/>
          </a:prstGeom>
          <a:noFill/>
          <a:ln>
            <a:noFill/>
          </a:ln>
        </p:spPr>
      </p:pic>
      <p:pic>
        <p:nvPicPr>
          <p:cNvPr id="56" name="Google Shape;56;p14"/>
          <p:cNvPicPr preferRelativeResize="0"/>
          <p:nvPr/>
        </p:nvPicPr>
        <p:blipFill rotWithShape="1">
          <a:blip r:embed="rId8">
            <a:alphaModFix/>
          </a:blip>
          <a:srcRect/>
          <a:stretch/>
        </p:blipFill>
        <p:spPr>
          <a:xfrm>
            <a:off x="6695488" y="128357"/>
            <a:ext cx="1924934" cy="1931652"/>
          </a:xfrm>
          <a:prstGeom prst="rect">
            <a:avLst/>
          </a:prstGeom>
          <a:noFill/>
          <a:ln>
            <a:noFill/>
          </a:ln>
        </p:spPr>
      </p:pic>
      <p:pic>
        <p:nvPicPr>
          <p:cNvPr id="57" name="Google Shape;57;p14"/>
          <p:cNvPicPr preferRelativeResize="0"/>
          <p:nvPr/>
        </p:nvPicPr>
        <p:blipFill rotWithShape="1">
          <a:blip r:embed="rId9">
            <a:alphaModFix/>
          </a:blip>
          <a:srcRect l="5985" t="62936"/>
          <a:stretch/>
        </p:blipFill>
        <p:spPr>
          <a:xfrm rot="5400000">
            <a:off x="7811428" y="436103"/>
            <a:ext cx="1768673" cy="896471"/>
          </a:xfrm>
          <a:prstGeom prst="rect">
            <a:avLst/>
          </a:prstGeom>
          <a:noFill/>
          <a:ln>
            <a:noFill/>
          </a:ln>
        </p:spPr>
      </p:pic>
      <p:pic>
        <p:nvPicPr>
          <p:cNvPr id="58" name="Google Shape;58;p14"/>
          <p:cNvPicPr preferRelativeResize="0"/>
          <p:nvPr/>
        </p:nvPicPr>
        <p:blipFill rotWithShape="1">
          <a:blip r:embed="rId10">
            <a:alphaModFix/>
          </a:blip>
          <a:srcRect b="4270"/>
          <a:stretch/>
        </p:blipFill>
        <p:spPr>
          <a:xfrm>
            <a:off x="5266755" y="3577355"/>
            <a:ext cx="3278770" cy="1566145"/>
          </a:xfrm>
          <a:prstGeom prst="rect">
            <a:avLst/>
          </a:prstGeom>
          <a:noFill/>
          <a:ln>
            <a:noFill/>
          </a:ln>
        </p:spPr>
      </p:pic>
      <p:pic>
        <p:nvPicPr>
          <p:cNvPr id="59" name="Google Shape;59;p14"/>
          <p:cNvPicPr preferRelativeResize="0"/>
          <p:nvPr/>
        </p:nvPicPr>
        <p:blipFill rotWithShape="1">
          <a:blip r:embed="rId11">
            <a:alphaModFix/>
          </a:blip>
          <a:srcRect l="3178" b="3842"/>
          <a:stretch/>
        </p:blipFill>
        <p:spPr>
          <a:xfrm>
            <a:off x="0" y="3394946"/>
            <a:ext cx="1431767" cy="1748554"/>
          </a:xfrm>
          <a:prstGeom prst="rect">
            <a:avLst/>
          </a:prstGeom>
          <a:noFill/>
          <a:ln>
            <a:noFill/>
          </a:ln>
        </p:spPr>
      </p:pic>
      <p:pic>
        <p:nvPicPr>
          <p:cNvPr id="60" name="Google Shape;60;p14"/>
          <p:cNvPicPr preferRelativeResize="0"/>
          <p:nvPr/>
        </p:nvPicPr>
        <p:blipFill rotWithShape="1">
          <a:blip r:embed="rId12">
            <a:alphaModFix/>
          </a:blip>
          <a:srcRect/>
          <a:stretch/>
        </p:blipFill>
        <p:spPr>
          <a:xfrm>
            <a:off x="1054472" y="72586"/>
            <a:ext cx="1552041" cy="2317983"/>
          </a:xfrm>
          <a:prstGeom prst="rect">
            <a:avLst/>
          </a:prstGeom>
          <a:noFill/>
          <a:ln>
            <a:noFill/>
          </a:ln>
        </p:spPr>
      </p:pic>
      <p:pic>
        <p:nvPicPr>
          <p:cNvPr id="61" name="Google Shape;61;p14"/>
          <p:cNvPicPr preferRelativeResize="0"/>
          <p:nvPr/>
        </p:nvPicPr>
        <p:blipFill rotWithShape="1">
          <a:blip r:embed="rId13">
            <a:alphaModFix/>
          </a:blip>
          <a:srcRect b="56056"/>
          <a:stretch/>
        </p:blipFill>
        <p:spPr>
          <a:xfrm>
            <a:off x="1431767" y="4476224"/>
            <a:ext cx="2164865" cy="667276"/>
          </a:xfrm>
          <a:prstGeom prst="rect">
            <a:avLst/>
          </a:prstGeom>
          <a:noFill/>
          <a:ln>
            <a:noFill/>
          </a:ln>
        </p:spPr>
      </p:pic>
      <p:pic>
        <p:nvPicPr>
          <p:cNvPr id="62" name="Google Shape;62;p14"/>
          <p:cNvPicPr preferRelativeResize="0"/>
          <p:nvPr/>
        </p:nvPicPr>
        <p:blipFill rotWithShape="1">
          <a:blip r:embed="rId9">
            <a:alphaModFix/>
          </a:blip>
          <a:srcRect l="59852" b="42690"/>
          <a:stretch/>
        </p:blipFill>
        <p:spPr>
          <a:xfrm>
            <a:off x="0" y="0"/>
            <a:ext cx="755288" cy="13861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PPTMON slide">
  <p:cSld name="1_PPTMON slide">
    <p:spTree>
      <p:nvGrpSpPr>
        <p:cNvPr id="1" name="Shape 63"/>
        <p:cNvGrpSpPr/>
        <p:nvPr/>
      </p:nvGrpSpPr>
      <p:grpSpPr>
        <a:xfrm>
          <a:off x="0" y="0"/>
          <a:ext cx="0" cy="0"/>
          <a:chOff x="0" y="0"/>
          <a:chExt cx="0" cy="0"/>
        </a:xfrm>
      </p:grpSpPr>
      <p:pic>
        <p:nvPicPr>
          <p:cNvPr id="64" name="Google Shape;64;p15">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65" name="Google Shape;65;p15">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66" name="Google Shape;66;p15"/>
          <p:cNvPicPr preferRelativeResize="0"/>
          <p:nvPr/>
        </p:nvPicPr>
        <p:blipFill rotWithShape="1">
          <a:blip r:embed="rId6">
            <a:alphaModFix/>
          </a:blip>
          <a:srcRect/>
          <a:stretch/>
        </p:blipFill>
        <p:spPr>
          <a:xfrm>
            <a:off x="500921" y="293750"/>
            <a:ext cx="7102297" cy="4556000"/>
          </a:xfrm>
          <a:prstGeom prst="rect">
            <a:avLst/>
          </a:prstGeom>
          <a:noFill/>
          <a:ln>
            <a:noFill/>
          </a:ln>
        </p:spPr>
      </p:pic>
      <p:pic>
        <p:nvPicPr>
          <p:cNvPr id="67" name="Google Shape;67;p15"/>
          <p:cNvPicPr preferRelativeResize="0"/>
          <p:nvPr/>
        </p:nvPicPr>
        <p:blipFill rotWithShape="1">
          <a:blip r:embed="rId6">
            <a:alphaModFix/>
          </a:blip>
          <a:srcRect l="7497"/>
          <a:stretch/>
        </p:blipFill>
        <p:spPr>
          <a:xfrm>
            <a:off x="2073349" y="293750"/>
            <a:ext cx="6569730" cy="4556000"/>
          </a:xfrm>
          <a:prstGeom prst="rect">
            <a:avLst/>
          </a:prstGeom>
          <a:noFill/>
          <a:ln>
            <a:noFill/>
          </a:ln>
        </p:spPr>
      </p:pic>
      <p:pic>
        <p:nvPicPr>
          <p:cNvPr id="68" name="Google Shape;68;p15"/>
          <p:cNvPicPr preferRelativeResize="0"/>
          <p:nvPr/>
        </p:nvPicPr>
        <p:blipFill rotWithShape="1">
          <a:blip r:embed="rId7">
            <a:alphaModFix/>
          </a:blip>
          <a:srcRect l="8527" b="29180"/>
          <a:stretch/>
        </p:blipFill>
        <p:spPr>
          <a:xfrm>
            <a:off x="0" y="4144277"/>
            <a:ext cx="2873218" cy="999224"/>
          </a:xfrm>
          <a:prstGeom prst="rect">
            <a:avLst/>
          </a:prstGeom>
          <a:noFill/>
          <a:ln>
            <a:noFill/>
          </a:ln>
        </p:spPr>
      </p:pic>
      <p:pic>
        <p:nvPicPr>
          <p:cNvPr id="69" name="Google Shape;69;p15"/>
          <p:cNvPicPr preferRelativeResize="0"/>
          <p:nvPr/>
        </p:nvPicPr>
        <p:blipFill rotWithShape="1">
          <a:blip r:embed="rId8">
            <a:alphaModFix/>
          </a:blip>
          <a:srcRect l="22506" b="44596"/>
          <a:stretch/>
        </p:blipFill>
        <p:spPr>
          <a:xfrm rot="10800000">
            <a:off x="7426814" y="0"/>
            <a:ext cx="1717186" cy="1340081"/>
          </a:xfrm>
          <a:prstGeom prst="rect">
            <a:avLst/>
          </a:prstGeom>
          <a:noFill/>
          <a:ln>
            <a:noFill/>
          </a:ln>
        </p:spPr>
      </p:pic>
      <p:pic>
        <p:nvPicPr>
          <p:cNvPr id="70" name="Google Shape;70;p15"/>
          <p:cNvPicPr preferRelativeResize="0"/>
          <p:nvPr/>
        </p:nvPicPr>
        <p:blipFill rotWithShape="1">
          <a:blip r:embed="rId9">
            <a:alphaModFix/>
          </a:blip>
          <a:srcRect l="2223" t="25320" r="34147"/>
          <a:stretch/>
        </p:blipFill>
        <p:spPr>
          <a:xfrm>
            <a:off x="0" y="-1"/>
            <a:ext cx="980389" cy="1561598"/>
          </a:xfrm>
          <a:prstGeom prst="rect">
            <a:avLst/>
          </a:prstGeom>
          <a:noFill/>
          <a:ln>
            <a:noFill/>
          </a:ln>
        </p:spPr>
      </p:pic>
      <p:pic>
        <p:nvPicPr>
          <p:cNvPr id="71" name="Google Shape;71;p15"/>
          <p:cNvPicPr preferRelativeResize="0"/>
          <p:nvPr/>
        </p:nvPicPr>
        <p:blipFill rotWithShape="1">
          <a:blip r:embed="rId10">
            <a:alphaModFix/>
          </a:blip>
          <a:srcRect r="20679"/>
          <a:stretch/>
        </p:blipFill>
        <p:spPr>
          <a:xfrm>
            <a:off x="7426814" y="3581902"/>
            <a:ext cx="1717186" cy="151844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PPTMON slide">
  <p:cSld name="2_PPTMON slide">
    <p:bg>
      <p:bgPr>
        <a:solidFill>
          <a:srgbClr val="FEDD4F"/>
        </a:solidFill>
        <a:effectLst/>
      </p:bgPr>
    </p:bg>
    <p:spTree>
      <p:nvGrpSpPr>
        <p:cNvPr id="1" name="Shape 72"/>
        <p:cNvGrpSpPr/>
        <p:nvPr/>
      </p:nvGrpSpPr>
      <p:grpSpPr>
        <a:xfrm>
          <a:off x="0" y="0"/>
          <a:ext cx="0" cy="0"/>
          <a:chOff x="0" y="0"/>
          <a:chExt cx="0" cy="0"/>
        </a:xfrm>
      </p:grpSpPr>
      <p:pic>
        <p:nvPicPr>
          <p:cNvPr id="73" name="Google Shape;73;p16">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74" name="Google Shape;74;p16">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75" name="Google Shape;75;p16"/>
          <p:cNvPicPr preferRelativeResize="0"/>
          <p:nvPr/>
        </p:nvPicPr>
        <p:blipFill rotWithShape="1">
          <a:blip r:embed="rId6">
            <a:alphaModFix/>
          </a:blip>
          <a:srcRect r="73505"/>
          <a:stretch/>
        </p:blipFill>
        <p:spPr>
          <a:xfrm>
            <a:off x="8556889" y="2257918"/>
            <a:ext cx="587111" cy="1718588"/>
          </a:xfrm>
          <a:prstGeom prst="rect">
            <a:avLst/>
          </a:prstGeom>
          <a:noFill/>
          <a:ln>
            <a:noFill/>
          </a:ln>
        </p:spPr>
      </p:pic>
      <p:pic>
        <p:nvPicPr>
          <p:cNvPr id="76" name="Google Shape;76;p16"/>
          <p:cNvPicPr preferRelativeResize="0"/>
          <p:nvPr/>
        </p:nvPicPr>
        <p:blipFill rotWithShape="1">
          <a:blip r:embed="rId7">
            <a:alphaModFix/>
          </a:blip>
          <a:srcRect l="10532" b="26802"/>
          <a:stretch/>
        </p:blipFill>
        <p:spPr>
          <a:xfrm>
            <a:off x="-1" y="3589506"/>
            <a:ext cx="2516153" cy="1553994"/>
          </a:xfrm>
          <a:custGeom>
            <a:avLst/>
            <a:gdLst/>
            <a:ahLst/>
            <a:cxnLst/>
            <a:rect l="l" t="t" r="r" b="b"/>
            <a:pathLst>
              <a:path w="3354871" h="2071992" extrusionOk="0">
                <a:moveTo>
                  <a:pt x="0" y="0"/>
                </a:moveTo>
                <a:lnTo>
                  <a:pt x="1485901" y="0"/>
                </a:lnTo>
                <a:lnTo>
                  <a:pt x="1485901" y="1170292"/>
                </a:lnTo>
                <a:lnTo>
                  <a:pt x="3251201" y="1170292"/>
                </a:lnTo>
                <a:lnTo>
                  <a:pt x="3251201" y="0"/>
                </a:lnTo>
                <a:lnTo>
                  <a:pt x="3354871" y="0"/>
                </a:lnTo>
                <a:lnTo>
                  <a:pt x="3354871" y="2071992"/>
                </a:lnTo>
                <a:lnTo>
                  <a:pt x="0" y="2071992"/>
                </a:lnTo>
                <a:close/>
              </a:path>
            </a:pathLst>
          </a:custGeom>
          <a:noFill/>
          <a:ln>
            <a:noFill/>
          </a:ln>
        </p:spPr>
      </p:pic>
      <p:pic>
        <p:nvPicPr>
          <p:cNvPr id="77" name="Google Shape;77;p16"/>
          <p:cNvPicPr preferRelativeResize="0"/>
          <p:nvPr/>
        </p:nvPicPr>
        <p:blipFill rotWithShape="1">
          <a:blip r:embed="rId8">
            <a:alphaModFix/>
          </a:blip>
          <a:srcRect r="28889" b="27960"/>
          <a:stretch/>
        </p:blipFill>
        <p:spPr>
          <a:xfrm>
            <a:off x="7969778" y="4183349"/>
            <a:ext cx="1174222" cy="960152"/>
          </a:xfrm>
          <a:prstGeom prst="rect">
            <a:avLst/>
          </a:prstGeom>
          <a:noFill/>
          <a:ln>
            <a:noFill/>
          </a:ln>
        </p:spPr>
      </p:pic>
      <p:pic>
        <p:nvPicPr>
          <p:cNvPr id="78" name="Google Shape;78;p16"/>
          <p:cNvPicPr preferRelativeResize="0"/>
          <p:nvPr/>
        </p:nvPicPr>
        <p:blipFill rotWithShape="1">
          <a:blip r:embed="rId7">
            <a:alphaModFix/>
          </a:blip>
          <a:srcRect l="53545" r="20714" b="59555"/>
          <a:stretch/>
        </p:blipFill>
        <p:spPr>
          <a:xfrm>
            <a:off x="190500" y="2571750"/>
            <a:ext cx="723900" cy="85866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PPTMON slide">
  <p:cSld name="3_PPTMON slide">
    <p:spTree>
      <p:nvGrpSpPr>
        <p:cNvPr id="1" name="Shape 79"/>
        <p:cNvGrpSpPr/>
        <p:nvPr/>
      </p:nvGrpSpPr>
      <p:grpSpPr>
        <a:xfrm>
          <a:off x="0" y="0"/>
          <a:ext cx="0" cy="0"/>
          <a:chOff x="0" y="0"/>
          <a:chExt cx="0" cy="0"/>
        </a:xfrm>
      </p:grpSpPr>
      <p:pic>
        <p:nvPicPr>
          <p:cNvPr id="80" name="Google Shape;80;p17">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81" name="Google Shape;81;p17">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82" name="Google Shape;82;p17"/>
          <p:cNvPicPr preferRelativeResize="0"/>
          <p:nvPr/>
        </p:nvPicPr>
        <p:blipFill rotWithShape="1">
          <a:blip r:embed="rId6">
            <a:alphaModFix/>
          </a:blip>
          <a:srcRect/>
          <a:stretch/>
        </p:blipFill>
        <p:spPr>
          <a:xfrm>
            <a:off x="2616551" y="1065191"/>
            <a:ext cx="3858209" cy="3067481"/>
          </a:xfrm>
          <a:prstGeom prst="rect">
            <a:avLst/>
          </a:prstGeom>
          <a:noFill/>
          <a:ln>
            <a:noFill/>
          </a:ln>
        </p:spPr>
      </p:pic>
      <p:pic>
        <p:nvPicPr>
          <p:cNvPr id="83" name="Google Shape;83;p17"/>
          <p:cNvPicPr preferRelativeResize="0"/>
          <p:nvPr/>
        </p:nvPicPr>
        <p:blipFill rotWithShape="1">
          <a:blip r:embed="rId7">
            <a:alphaModFix/>
          </a:blip>
          <a:srcRect t="38019"/>
          <a:stretch/>
        </p:blipFill>
        <p:spPr>
          <a:xfrm>
            <a:off x="200392" y="0"/>
            <a:ext cx="2215901" cy="1065191"/>
          </a:xfrm>
          <a:prstGeom prst="rect">
            <a:avLst/>
          </a:prstGeom>
          <a:noFill/>
          <a:ln>
            <a:noFill/>
          </a:ln>
        </p:spPr>
      </p:pic>
      <p:pic>
        <p:nvPicPr>
          <p:cNvPr id="84" name="Google Shape;84;p17"/>
          <p:cNvPicPr preferRelativeResize="0"/>
          <p:nvPr/>
        </p:nvPicPr>
        <p:blipFill rotWithShape="1">
          <a:blip r:embed="rId8">
            <a:alphaModFix/>
          </a:blip>
          <a:srcRect b="16356"/>
          <a:stretch/>
        </p:blipFill>
        <p:spPr>
          <a:xfrm>
            <a:off x="6474761" y="3120337"/>
            <a:ext cx="2215900" cy="2023163"/>
          </a:xfrm>
          <a:prstGeom prst="rect">
            <a:avLst/>
          </a:prstGeom>
          <a:noFill/>
          <a:ln>
            <a:noFill/>
          </a:ln>
        </p:spPr>
      </p:pic>
      <p:pic>
        <p:nvPicPr>
          <p:cNvPr id="85" name="Google Shape;85;p17"/>
          <p:cNvPicPr preferRelativeResize="0"/>
          <p:nvPr/>
        </p:nvPicPr>
        <p:blipFill rotWithShape="1">
          <a:blip r:embed="rId9">
            <a:alphaModFix/>
          </a:blip>
          <a:srcRect b="25266"/>
          <a:stretch/>
        </p:blipFill>
        <p:spPr>
          <a:xfrm>
            <a:off x="0" y="3335870"/>
            <a:ext cx="3204078" cy="1807631"/>
          </a:xfrm>
          <a:prstGeom prst="rect">
            <a:avLst/>
          </a:prstGeom>
          <a:noFill/>
          <a:ln>
            <a:noFill/>
          </a:ln>
        </p:spPr>
      </p:pic>
      <p:pic>
        <p:nvPicPr>
          <p:cNvPr id="86" name="Google Shape;86;p17"/>
          <p:cNvPicPr preferRelativeResize="0"/>
          <p:nvPr/>
        </p:nvPicPr>
        <p:blipFill rotWithShape="1">
          <a:blip r:embed="rId10">
            <a:alphaModFix/>
          </a:blip>
          <a:srcRect/>
          <a:stretch/>
        </p:blipFill>
        <p:spPr>
          <a:xfrm>
            <a:off x="6298252" y="141139"/>
            <a:ext cx="2164865" cy="151844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PPTMON slide">
  <p:cSld name="5_PPTMON slide">
    <p:spTree>
      <p:nvGrpSpPr>
        <p:cNvPr id="1" name="Shape 87"/>
        <p:cNvGrpSpPr/>
        <p:nvPr/>
      </p:nvGrpSpPr>
      <p:grpSpPr>
        <a:xfrm>
          <a:off x="0" y="0"/>
          <a:ext cx="0" cy="0"/>
          <a:chOff x="0" y="0"/>
          <a:chExt cx="0" cy="0"/>
        </a:xfrm>
      </p:grpSpPr>
      <p:pic>
        <p:nvPicPr>
          <p:cNvPr id="88" name="Google Shape;88;p18">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89" name="Google Shape;89;p18">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90" name="Google Shape;90;p18"/>
          <p:cNvPicPr preferRelativeResize="0"/>
          <p:nvPr/>
        </p:nvPicPr>
        <p:blipFill rotWithShape="1">
          <a:blip r:embed="rId6">
            <a:alphaModFix/>
          </a:blip>
          <a:srcRect/>
          <a:stretch/>
        </p:blipFill>
        <p:spPr>
          <a:xfrm>
            <a:off x="342901" y="195524"/>
            <a:ext cx="8458200" cy="4758399"/>
          </a:xfrm>
          <a:prstGeom prst="rect">
            <a:avLst/>
          </a:prstGeom>
          <a:noFill/>
          <a:ln>
            <a:noFill/>
          </a:ln>
        </p:spPr>
      </p:pic>
      <p:pic>
        <p:nvPicPr>
          <p:cNvPr id="91" name="Google Shape;91;p18"/>
          <p:cNvPicPr preferRelativeResize="0"/>
          <p:nvPr/>
        </p:nvPicPr>
        <p:blipFill rotWithShape="1">
          <a:blip r:embed="rId7">
            <a:alphaModFix/>
          </a:blip>
          <a:srcRect b="50000"/>
          <a:stretch/>
        </p:blipFill>
        <p:spPr>
          <a:xfrm>
            <a:off x="5865229" y="4325488"/>
            <a:ext cx="3278771" cy="818013"/>
          </a:xfrm>
          <a:prstGeom prst="rect">
            <a:avLst/>
          </a:prstGeom>
          <a:noFill/>
          <a:ln>
            <a:noFill/>
          </a:ln>
        </p:spPr>
      </p:pic>
      <p:pic>
        <p:nvPicPr>
          <p:cNvPr id="92" name="Google Shape;92;p18"/>
          <p:cNvPicPr preferRelativeResize="0"/>
          <p:nvPr/>
        </p:nvPicPr>
        <p:blipFill rotWithShape="1">
          <a:blip r:embed="rId8">
            <a:alphaModFix/>
          </a:blip>
          <a:srcRect t="17659" r="31772"/>
          <a:stretch/>
        </p:blipFill>
        <p:spPr>
          <a:xfrm flipH="1">
            <a:off x="0" y="0"/>
            <a:ext cx="1283532" cy="12502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PPTMON slide">
  <p:cSld name="4_PPTMON slide">
    <p:spTree>
      <p:nvGrpSpPr>
        <p:cNvPr id="1" name="Shape 93"/>
        <p:cNvGrpSpPr/>
        <p:nvPr/>
      </p:nvGrpSpPr>
      <p:grpSpPr>
        <a:xfrm>
          <a:off x="0" y="0"/>
          <a:ext cx="0" cy="0"/>
          <a:chOff x="0" y="0"/>
          <a:chExt cx="0" cy="0"/>
        </a:xfrm>
      </p:grpSpPr>
      <p:pic>
        <p:nvPicPr>
          <p:cNvPr id="94" name="Google Shape;94;p19"/>
          <p:cNvPicPr preferRelativeResize="0"/>
          <p:nvPr/>
        </p:nvPicPr>
        <p:blipFill rotWithShape="1">
          <a:blip r:embed="rId2">
            <a:alphaModFix/>
          </a:blip>
          <a:srcRect/>
          <a:stretch/>
        </p:blipFill>
        <p:spPr>
          <a:xfrm>
            <a:off x="662438" y="592933"/>
            <a:ext cx="4127957" cy="4137151"/>
          </a:xfrm>
          <a:prstGeom prst="rect">
            <a:avLst/>
          </a:prstGeom>
          <a:noFill/>
          <a:ln>
            <a:noFill/>
          </a:ln>
        </p:spPr>
      </p:pic>
      <p:sp>
        <p:nvSpPr>
          <p:cNvPr id="95" name="Google Shape;95;p19"/>
          <p:cNvSpPr>
            <a:spLocks noGrp="1"/>
          </p:cNvSpPr>
          <p:nvPr>
            <p:ph type="pic" idx="2"/>
          </p:nvPr>
        </p:nvSpPr>
        <p:spPr>
          <a:xfrm>
            <a:off x="5188549" y="740228"/>
            <a:ext cx="3134564" cy="3663044"/>
          </a:xfrm>
          <a:prstGeom prst="roundRect">
            <a:avLst>
              <a:gd name="adj" fmla="val 6075"/>
            </a:avLst>
          </a:prstGeom>
          <a:solidFill>
            <a:srgbClr val="F2F2F2"/>
          </a:solidFill>
          <a:ln>
            <a:noFill/>
          </a:ln>
        </p:spPr>
      </p:sp>
      <p:pic>
        <p:nvPicPr>
          <p:cNvPr id="96" name="Google Shape;96;p19">
            <a:hlinkClick r:id="rId3"/>
          </p:cNvPr>
          <p:cNvPicPr preferRelativeResize="0"/>
          <p:nvPr/>
        </p:nvPicPr>
        <p:blipFill rotWithShape="1">
          <a:blip r:embed="rId4">
            <a:alphaModFix/>
          </a:blip>
          <a:srcRect l="29909"/>
          <a:stretch/>
        </p:blipFill>
        <p:spPr>
          <a:xfrm>
            <a:off x="4518422" y="5297943"/>
            <a:ext cx="1299346" cy="142875"/>
          </a:xfrm>
          <a:prstGeom prst="rect">
            <a:avLst/>
          </a:prstGeom>
          <a:noFill/>
          <a:ln>
            <a:noFill/>
          </a:ln>
        </p:spPr>
      </p:pic>
      <p:sp>
        <p:nvSpPr>
          <p:cNvPr id="97" name="Google Shape;97;p19">
            <a:hlinkClick r:id="rId5"/>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98" name="Google Shape;98;p19"/>
          <p:cNvPicPr preferRelativeResize="0"/>
          <p:nvPr/>
        </p:nvPicPr>
        <p:blipFill rotWithShape="1">
          <a:blip r:embed="rId7">
            <a:alphaModFix/>
          </a:blip>
          <a:srcRect l="9766" t="37277"/>
          <a:stretch/>
        </p:blipFill>
        <p:spPr>
          <a:xfrm>
            <a:off x="0" y="0"/>
            <a:ext cx="2834288" cy="88499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1_PPTMON slide">
  <p:cSld name="11_PPTMON slide">
    <p:bg>
      <p:bgPr>
        <a:solidFill>
          <a:srgbClr val="FEDD4F"/>
        </a:solidFill>
        <a:effectLst/>
      </p:bgPr>
    </p:bg>
    <p:spTree>
      <p:nvGrpSpPr>
        <p:cNvPr id="1" name="Shape 99"/>
        <p:cNvGrpSpPr/>
        <p:nvPr/>
      </p:nvGrpSpPr>
      <p:grpSpPr>
        <a:xfrm>
          <a:off x="0" y="0"/>
          <a:ext cx="0" cy="0"/>
          <a:chOff x="0" y="0"/>
          <a:chExt cx="0" cy="0"/>
        </a:xfrm>
      </p:grpSpPr>
      <p:pic>
        <p:nvPicPr>
          <p:cNvPr id="100" name="Google Shape;100;p20">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01" name="Google Shape;101;p20">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02" name="Google Shape;102;p20"/>
          <p:cNvPicPr preferRelativeResize="0"/>
          <p:nvPr/>
        </p:nvPicPr>
        <p:blipFill rotWithShape="1">
          <a:blip r:embed="rId6">
            <a:alphaModFix/>
          </a:blip>
          <a:srcRect r="7070" b="31458"/>
          <a:stretch/>
        </p:blipFill>
        <p:spPr>
          <a:xfrm>
            <a:off x="7084773" y="3965566"/>
            <a:ext cx="2059227" cy="1177935"/>
          </a:xfrm>
          <a:prstGeom prst="rect">
            <a:avLst/>
          </a:prstGeom>
          <a:noFill/>
          <a:ln>
            <a:noFill/>
          </a:ln>
        </p:spPr>
      </p:pic>
      <p:pic>
        <p:nvPicPr>
          <p:cNvPr id="103" name="Google Shape;103;p20"/>
          <p:cNvPicPr preferRelativeResize="0"/>
          <p:nvPr/>
        </p:nvPicPr>
        <p:blipFill rotWithShape="1">
          <a:blip r:embed="rId7">
            <a:alphaModFix/>
          </a:blip>
          <a:srcRect t="49988" r="50000"/>
          <a:stretch/>
        </p:blipFill>
        <p:spPr>
          <a:xfrm>
            <a:off x="8203369" y="-24867"/>
            <a:ext cx="940631" cy="1209657"/>
          </a:xfrm>
          <a:prstGeom prst="rect">
            <a:avLst/>
          </a:prstGeom>
          <a:noFill/>
          <a:ln>
            <a:noFill/>
          </a:ln>
        </p:spPr>
      </p:pic>
      <p:pic>
        <p:nvPicPr>
          <p:cNvPr id="104" name="Google Shape;104;p20"/>
          <p:cNvPicPr preferRelativeResize="0"/>
          <p:nvPr/>
        </p:nvPicPr>
        <p:blipFill rotWithShape="1">
          <a:blip r:embed="rId8">
            <a:alphaModFix/>
          </a:blip>
          <a:srcRect t="1028" r="51165"/>
          <a:stretch/>
        </p:blipFill>
        <p:spPr>
          <a:xfrm>
            <a:off x="122154" y="0"/>
            <a:ext cx="1564693" cy="2393898"/>
          </a:xfrm>
          <a:prstGeom prst="rect">
            <a:avLst/>
          </a:prstGeom>
          <a:noFill/>
          <a:ln>
            <a:noFill/>
          </a:ln>
        </p:spPr>
      </p:pic>
      <p:pic>
        <p:nvPicPr>
          <p:cNvPr id="105" name="Google Shape;105;p20"/>
          <p:cNvPicPr preferRelativeResize="0"/>
          <p:nvPr/>
        </p:nvPicPr>
        <p:blipFill rotWithShape="1">
          <a:blip r:embed="rId9">
            <a:alphaModFix/>
          </a:blip>
          <a:srcRect r="13638" b="39459"/>
          <a:stretch/>
        </p:blipFill>
        <p:spPr>
          <a:xfrm>
            <a:off x="1686847" y="4153034"/>
            <a:ext cx="2831576" cy="990466"/>
          </a:xfrm>
          <a:prstGeom prst="rect">
            <a:avLst/>
          </a:prstGeom>
          <a:noFill/>
          <a:ln>
            <a:noFill/>
          </a:ln>
        </p:spPr>
      </p:pic>
      <p:sp>
        <p:nvSpPr>
          <p:cNvPr id="106" name="Google Shape;106;p20"/>
          <p:cNvSpPr>
            <a:spLocks noGrp="1"/>
          </p:cNvSpPr>
          <p:nvPr>
            <p:ph type="pic" idx="2"/>
          </p:nvPr>
        </p:nvSpPr>
        <p:spPr>
          <a:xfrm>
            <a:off x="1241737" y="1221310"/>
            <a:ext cx="2700882" cy="2700879"/>
          </a:xfrm>
          <a:prstGeom prst="roundRect">
            <a:avLst>
              <a:gd name="adj" fmla="val 5719"/>
            </a:avLst>
          </a:prstGeom>
          <a:solidFill>
            <a:srgbClr val="F2F2F2"/>
          </a:solidFill>
          <a:ln>
            <a:noFill/>
          </a:ln>
        </p:spPr>
      </p:sp>
      <p:pic>
        <p:nvPicPr>
          <p:cNvPr id="107" name="Google Shape;107;p20"/>
          <p:cNvPicPr preferRelativeResize="0"/>
          <p:nvPr/>
        </p:nvPicPr>
        <p:blipFill rotWithShape="1">
          <a:blip r:embed="rId7">
            <a:alphaModFix/>
          </a:blip>
          <a:srcRect l="50000" b="48609"/>
          <a:stretch/>
        </p:blipFill>
        <p:spPr>
          <a:xfrm>
            <a:off x="3365456" y="1"/>
            <a:ext cx="940631" cy="1243013"/>
          </a:xfrm>
          <a:prstGeom prst="rect">
            <a:avLst/>
          </a:prstGeom>
          <a:noFill/>
          <a:ln>
            <a:noFill/>
          </a:ln>
        </p:spPr>
      </p:pic>
      <p:pic>
        <p:nvPicPr>
          <p:cNvPr id="108" name="Google Shape;108;p20"/>
          <p:cNvPicPr preferRelativeResize="0"/>
          <p:nvPr/>
        </p:nvPicPr>
        <p:blipFill rotWithShape="1">
          <a:blip r:embed="rId8">
            <a:alphaModFix/>
          </a:blip>
          <a:srcRect l="53545" r="20714" b="59555"/>
          <a:stretch/>
        </p:blipFill>
        <p:spPr>
          <a:xfrm>
            <a:off x="1686847" y="131797"/>
            <a:ext cx="723900" cy="85866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PPTMON slide">
  <p:cSld name="6_PPTMON slide">
    <p:bg>
      <p:bgPr>
        <a:solidFill>
          <a:srgbClr val="FF6674"/>
        </a:solidFill>
        <a:effectLst/>
      </p:bgPr>
    </p:bg>
    <p:spTree>
      <p:nvGrpSpPr>
        <p:cNvPr id="1" name="Shape 109"/>
        <p:cNvGrpSpPr/>
        <p:nvPr/>
      </p:nvGrpSpPr>
      <p:grpSpPr>
        <a:xfrm>
          <a:off x="0" y="0"/>
          <a:ext cx="0" cy="0"/>
          <a:chOff x="0" y="0"/>
          <a:chExt cx="0" cy="0"/>
        </a:xfrm>
      </p:grpSpPr>
      <p:pic>
        <p:nvPicPr>
          <p:cNvPr id="110" name="Google Shape;110;p21">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11" name="Google Shape;111;p21">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12" name="Google Shape;112;p21"/>
          <p:cNvPicPr preferRelativeResize="0"/>
          <p:nvPr/>
        </p:nvPicPr>
        <p:blipFill rotWithShape="1">
          <a:blip r:embed="rId6">
            <a:alphaModFix/>
          </a:blip>
          <a:srcRect b="26442"/>
          <a:stretch/>
        </p:blipFill>
        <p:spPr>
          <a:xfrm>
            <a:off x="2676733" y="4105636"/>
            <a:ext cx="3141035" cy="1037864"/>
          </a:xfrm>
          <a:prstGeom prst="rect">
            <a:avLst/>
          </a:prstGeom>
          <a:noFill/>
          <a:ln>
            <a:noFill/>
          </a:ln>
        </p:spPr>
      </p:pic>
      <p:pic>
        <p:nvPicPr>
          <p:cNvPr id="113" name="Google Shape;113;p21"/>
          <p:cNvPicPr preferRelativeResize="0"/>
          <p:nvPr/>
        </p:nvPicPr>
        <p:blipFill rotWithShape="1">
          <a:blip r:embed="rId7">
            <a:alphaModFix/>
          </a:blip>
          <a:srcRect t="9808" r="581"/>
          <a:stretch/>
        </p:blipFill>
        <p:spPr>
          <a:xfrm>
            <a:off x="7230257" y="-1"/>
            <a:ext cx="1913743" cy="1742176"/>
          </a:xfrm>
          <a:prstGeom prst="rect">
            <a:avLst/>
          </a:prstGeom>
          <a:noFill/>
          <a:ln>
            <a:noFill/>
          </a:ln>
        </p:spPr>
      </p:pic>
      <p:pic>
        <p:nvPicPr>
          <p:cNvPr id="114" name="Google Shape;114;p21"/>
          <p:cNvPicPr preferRelativeResize="0"/>
          <p:nvPr/>
        </p:nvPicPr>
        <p:blipFill rotWithShape="1">
          <a:blip r:embed="rId8">
            <a:alphaModFix/>
          </a:blip>
          <a:srcRect t="28792"/>
          <a:stretch/>
        </p:blipFill>
        <p:spPr>
          <a:xfrm>
            <a:off x="-17303" y="0"/>
            <a:ext cx="1478759" cy="12948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PPTMON slide">
  <p:cSld name="7_PPTMON slide">
    <p:spTree>
      <p:nvGrpSpPr>
        <p:cNvPr id="1" name="Shape 115"/>
        <p:cNvGrpSpPr/>
        <p:nvPr/>
      </p:nvGrpSpPr>
      <p:grpSpPr>
        <a:xfrm>
          <a:off x="0" y="0"/>
          <a:ext cx="0" cy="0"/>
          <a:chOff x="0" y="0"/>
          <a:chExt cx="0" cy="0"/>
        </a:xfrm>
      </p:grpSpPr>
      <p:pic>
        <p:nvPicPr>
          <p:cNvPr id="116" name="Google Shape;116;p22">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17" name="Google Shape;117;p22">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18" name="Google Shape;118;p22"/>
          <p:cNvPicPr preferRelativeResize="0"/>
          <p:nvPr/>
        </p:nvPicPr>
        <p:blipFill rotWithShape="1">
          <a:blip r:embed="rId6">
            <a:alphaModFix/>
          </a:blip>
          <a:srcRect t="35234" r="34120"/>
          <a:stretch/>
        </p:blipFill>
        <p:spPr>
          <a:xfrm flipH="1">
            <a:off x="-1" y="0"/>
            <a:ext cx="1459829" cy="1113061"/>
          </a:xfrm>
          <a:prstGeom prst="rect">
            <a:avLst/>
          </a:prstGeom>
          <a:noFill/>
          <a:ln>
            <a:noFill/>
          </a:ln>
        </p:spPr>
      </p:pic>
      <p:pic>
        <p:nvPicPr>
          <p:cNvPr id="119" name="Google Shape;119;p22"/>
          <p:cNvPicPr preferRelativeResize="0"/>
          <p:nvPr/>
        </p:nvPicPr>
        <p:blipFill rotWithShape="1">
          <a:blip r:embed="rId7">
            <a:alphaModFix/>
          </a:blip>
          <a:srcRect r="9999" b="25033"/>
          <a:stretch/>
        </p:blipFill>
        <p:spPr>
          <a:xfrm>
            <a:off x="7450852" y="3330263"/>
            <a:ext cx="1693148" cy="181323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PPTMON slide">
  <p:cSld name="8_PPTMON slide">
    <p:spTree>
      <p:nvGrpSpPr>
        <p:cNvPr id="1" name="Shape 120"/>
        <p:cNvGrpSpPr/>
        <p:nvPr/>
      </p:nvGrpSpPr>
      <p:grpSpPr>
        <a:xfrm>
          <a:off x="0" y="0"/>
          <a:ext cx="0" cy="0"/>
          <a:chOff x="0" y="0"/>
          <a:chExt cx="0" cy="0"/>
        </a:xfrm>
      </p:grpSpPr>
      <p:pic>
        <p:nvPicPr>
          <p:cNvPr id="121" name="Google Shape;121;p23">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22" name="Google Shape;122;p23">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23" name="Google Shape;123;p23"/>
          <p:cNvPicPr preferRelativeResize="0"/>
          <p:nvPr/>
        </p:nvPicPr>
        <p:blipFill rotWithShape="1">
          <a:blip r:embed="rId6">
            <a:alphaModFix/>
          </a:blip>
          <a:srcRect l="4113" b="27604"/>
          <a:stretch/>
        </p:blipFill>
        <p:spPr>
          <a:xfrm>
            <a:off x="0" y="3738665"/>
            <a:ext cx="2464820" cy="1404835"/>
          </a:xfrm>
          <a:prstGeom prst="rect">
            <a:avLst/>
          </a:prstGeom>
          <a:noFill/>
          <a:ln>
            <a:noFill/>
          </a:ln>
        </p:spPr>
      </p:pic>
      <p:pic>
        <p:nvPicPr>
          <p:cNvPr id="124" name="Google Shape;124;p23"/>
          <p:cNvPicPr preferRelativeResize="0"/>
          <p:nvPr/>
        </p:nvPicPr>
        <p:blipFill rotWithShape="1">
          <a:blip r:embed="rId7">
            <a:alphaModFix/>
          </a:blip>
          <a:srcRect t="5617"/>
          <a:stretch/>
        </p:blipFill>
        <p:spPr>
          <a:xfrm>
            <a:off x="7621467" y="0"/>
            <a:ext cx="1478759" cy="171629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2_PPTMON slide">
  <p:cSld name="12_PPTMON slide">
    <p:bg>
      <p:bgPr>
        <a:solidFill>
          <a:srgbClr val="FF6674"/>
        </a:solidFill>
        <a:effectLst/>
      </p:bgPr>
    </p:bg>
    <p:spTree>
      <p:nvGrpSpPr>
        <p:cNvPr id="1" name="Shape 125"/>
        <p:cNvGrpSpPr/>
        <p:nvPr/>
      </p:nvGrpSpPr>
      <p:grpSpPr>
        <a:xfrm>
          <a:off x="0" y="0"/>
          <a:ext cx="0" cy="0"/>
          <a:chOff x="0" y="0"/>
          <a:chExt cx="0" cy="0"/>
        </a:xfrm>
      </p:grpSpPr>
      <p:pic>
        <p:nvPicPr>
          <p:cNvPr id="126" name="Google Shape;126;p24">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27" name="Google Shape;127;p24">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28" name="Google Shape;128;p24"/>
          <p:cNvPicPr preferRelativeResize="0"/>
          <p:nvPr/>
        </p:nvPicPr>
        <p:blipFill rotWithShape="1">
          <a:blip r:embed="rId6">
            <a:alphaModFix/>
          </a:blip>
          <a:srcRect r="40112" b="25440"/>
          <a:stretch/>
        </p:blipFill>
        <p:spPr>
          <a:xfrm>
            <a:off x="7816975" y="3340069"/>
            <a:ext cx="1327025" cy="1803431"/>
          </a:xfrm>
          <a:prstGeom prst="rect">
            <a:avLst/>
          </a:prstGeom>
          <a:noFill/>
          <a:ln>
            <a:noFill/>
          </a:ln>
        </p:spPr>
      </p:pic>
      <p:pic>
        <p:nvPicPr>
          <p:cNvPr id="129" name="Google Shape;129;p24"/>
          <p:cNvPicPr preferRelativeResize="0"/>
          <p:nvPr/>
        </p:nvPicPr>
        <p:blipFill rotWithShape="1">
          <a:blip r:embed="rId7">
            <a:alphaModFix/>
          </a:blip>
          <a:srcRect l="3234" t="33001"/>
          <a:stretch/>
        </p:blipFill>
        <p:spPr>
          <a:xfrm>
            <a:off x="0" y="0"/>
            <a:ext cx="1430944" cy="1218337"/>
          </a:xfrm>
          <a:prstGeom prst="rect">
            <a:avLst/>
          </a:prstGeom>
          <a:noFill/>
          <a:ln>
            <a:noFill/>
          </a:ln>
        </p:spPr>
      </p:pic>
      <p:sp>
        <p:nvSpPr>
          <p:cNvPr id="130" name="Google Shape;130;p24"/>
          <p:cNvSpPr>
            <a:spLocks noGrp="1"/>
          </p:cNvSpPr>
          <p:nvPr>
            <p:ph type="pic" idx="2"/>
          </p:nvPr>
        </p:nvSpPr>
        <p:spPr>
          <a:xfrm>
            <a:off x="4572000" y="1218337"/>
            <a:ext cx="1756819" cy="3226148"/>
          </a:xfrm>
          <a:prstGeom prst="roundRect">
            <a:avLst>
              <a:gd name="adj" fmla="val 50000"/>
            </a:avLst>
          </a:prstGeom>
          <a:solidFill>
            <a:srgbClr val="F2F2F2"/>
          </a:solidFill>
          <a:ln>
            <a:noFill/>
          </a:ln>
        </p:spPr>
      </p:sp>
      <p:sp>
        <p:nvSpPr>
          <p:cNvPr id="131" name="Google Shape;131;p24"/>
          <p:cNvSpPr>
            <a:spLocks noGrp="1"/>
          </p:cNvSpPr>
          <p:nvPr>
            <p:ph type="pic" idx="3"/>
          </p:nvPr>
        </p:nvSpPr>
        <p:spPr>
          <a:xfrm>
            <a:off x="6484992" y="1218337"/>
            <a:ext cx="1756819" cy="3226148"/>
          </a:xfrm>
          <a:prstGeom prst="roundRect">
            <a:avLst>
              <a:gd name="adj" fmla="val 50000"/>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_PPTMON slide">
  <p:cSld name="9_PPTMON slide">
    <p:spTree>
      <p:nvGrpSpPr>
        <p:cNvPr id="1" name="Shape 132"/>
        <p:cNvGrpSpPr/>
        <p:nvPr/>
      </p:nvGrpSpPr>
      <p:grpSpPr>
        <a:xfrm>
          <a:off x="0" y="0"/>
          <a:ext cx="0" cy="0"/>
          <a:chOff x="0" y="0"/>
          <a:chExt cx="0" cy="0"/>
        </a:xfrm>
      </p:grpSpPr>
      <p:pic>
        <p:nvPicPr>
          <p:cNvPr id="133" name="Google Shape;133;p25">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34" name="Google Shape;134;p25">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35" name="Google Shape;135;p25"/>
          <p:cNvPicPr preferRelativeResize="0"/>
          <p:nvPr/>
        </p:nvPicPr>
        <p:blipFill rotWithShape="1">
          <a:blip r:embed="rId6">
            <a:alphaModFix/>
          </a:blip>
          <a:srcRect l="3301" t="32014"/>
          <a:stretch/>
        </p:blipFill>
        <p:spPr>
          <a:xfrm flipH="1">
            <a:off x="6106677" y="0"/>
            <a:ext cx="3037322" cy="959240"/>
          </a:xfrm>
          <a:prstGeom prst="rect">
            <a:avLst/>
          </a:prstGeom>
          <a:noFill/>
          <a:ln>
            <a:noFill/>
          </a:ln>
        </p:spPr>
      </p:pic>
      <p:pic>
        <p:nvPicPr>
          <p:cNvPr id="136" name="Google Shape;136;p25"/>
          <p:cNvPicPr preferRelativeResize="0"/>
          <p:nvPr/>
        </p:nvPicPr>
        <p:blipFill rotWithShape="1">
          <a:blip r:embed="rId7">
            <a:alphaModFix/>
          </a:blip>
          <a:srcRect l="11212"/>
          <a:stretch/>
        </p:blipFill>
        <p:spPr>
          <a:xfrm>
            <a:off x="-1" y="2825517"/>
            <a:ext cx="1378034" cy="231798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PPTMON slide">
  <p:cSld name="13_PPTMON slide">
    <p:spTree>
      <p:nvGrpSpPr>
        <p:cNvPr id="1" name="Shape 137"/>
        <p:cNvGrpSpPr/>
        <p:nvPr/>
      </p:nvGrpSpPr>
      <p:grpSpPr>
        <a:xfrm>
          <a:off x="0" y="0"/>
          <a:ext cx="0" cy="0"/>
          <a:chOff x="0" y="0"/>
          <a:chExt cx="0" cy="0"/>
        </a:xfrm>
      </p:grpSpPr>
      <p:sp>
        <p:nvSpPr>
          <p:cNvPr id="138" name="Google Shape;138;p26"/>
          <p:cNvSpPr>
            <a:spLocks noGrp="1"/>
          </p:cNvSpPr>
          <p:nvPr>
            <p:ph type="pic" idx="2"/>
          </p:nvPr>
        </p:nvSpPr>
        <p:spPr>
          <a:xfrm>
            <a:off x="1024158" y="1504515"/>
            <a:ext cx="1851660" cy="1851657"/>
          </a:xfrm>
          <a:prstGeom prst="ellipse">
            <a:avLst/>
          </a:prstGeom>
          <a:solidFill>
            <a:srgbClr val="F2F2F2"/>
          </a:solidFill>
          <a:ln>
            <a:noFill/>
          </a:ln>
        </p:spPr>
      </p:sp>
      <p:sp>
        <p:nvSpPr>
          <p:cNvPr id="139" name="Google Shape;139;p26"/>
          <p:cNvSpPr>
            <a:spLocks noGrp="1"/>
          </p:cNvSpPr>
          <p:nvPr>
            <p:ph type="pic" idx="3"/>
          </p:nvPr>
        </p:nvSpPr>
        <p:spPr>
          <a:xfrm>
            <a:off x="3646170" y="1504515"/>
            <a:ext cx="1851660" cy="1851657"/>
          </a:xfrm>
          <a:prstGeom prst="ellipse">
            <a:avLst/>
          </a:prstGeom>
          <a:solidFill>
            <a:srgbClr val="F2F2F2"/>
          </a:solidFill>
          <a:ln>
            <a:noFill/>
          </a:ln>
        </p:spPr>
      </p:sp>
      <p:sp>
        <p:nvSpPr>
          <p:cNvPr id="140" name="Google Shape;140;p26"/>
          <p:cNvSpPr>
            <a:spLocks noGrp="1"/>
          </p:cNvSpPr>
          <p:nvPr>
            <p:ph type="pic" idx="4"/>
          </p:nvPr>
        </p:nvSpPr>
        <p:spPr>
          <a:xfrm>
            <a:off x="6268182" y="1504515"/>
            <a:ext cx="1851660" cy="1851657"/>
          </a:xfrm>
          <a:prstGeom prst="ellipse">
            <a:avLst/>
          </a:prstGeom>
          <a:solidFill>
            <a:srgbClr val="F2F2F2"/>
          </a:solidFill>
          <a:ln>
            <a:noFill/>
          </a:ln>
        </p:spPr>
      </p:sp>
      <p:pic>
        <p:nvPicPr>
          <p:cNvPr id="141" name="Google Shape;141;p26">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42" name="Google Shape;142;p26">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43" name="Google Shape;143;p26"/>
          <p:cNvPicPr preferRelativeResize="0"/>
          <p:nvPr/>
        </p:nvPicPr>
        <p:blipFill rotWithShape="1">
          <a:blip r:embed="rId6">
            <a:alphaModFix/>
          </a:blip>
          <a:srcRect l="13769"/>
          <a:stretch/>
        </p:blipFill>
        <p:spPr>
          <a:xfrm>
            <a:off x="0" y="3100988"/>
            <a:ext cx="1297780" cy="2042513"/>
          </a:xfrm>
          <a:prstGeom prst="rect">
            <a:avLst/>
          </a:prstGeom>
          <a:noFill/>
          <a:ln>
            <a:noFill/>
          </a:ln>
        </p:spPr>
      </p:pic>
      <p:pic>
        <p:nvPicPr>
          <p:cNvPr id="144" name="Google Shape;144;p26"/>
          <p:cNvPicPr preferRelativeResize="0"/>
          <p:nvPr/>
        </p:nvPicPr>
        <p:blipFill rotWithShape="1">
          <a:blip r:embed="rId7">
            <a:alphaModFix/>
          </a:blip>
          <a:srcRect l="39712" r="22286" b="7446"/>
          <a:stretch/>
        </p:blipFill>
        <p:spPr>
          <a:xfrm>
            <a:off x="8119842" y="3910427"/>
            <a:ext cx="1024158" cy="1244640"/>
          </a:xfrm>
          <a:prstGeom prst="rect">
            <a:avLst/>
          </a:prstGeom>
          <a:noFill/>
          <a:ln>
            <a:noFill/>
          </a:ln>
        </p:spPr>
      </p:pic>
      <p:pic>
        <p:nvPicPr>
          <p:cNvPr id="145" name="Google Shape;145;p26"/>
          <p:cNvPicPr preferRelativeResize="0"/>
          <p:nvPr/>
        </p:nvPicPr>
        <p:blipFill rotWithShape="1">
          <a:blip r:embed="rId8">
            <a:alphaModFix/>
          </a:blip>
          <a:srcRect r="24336"/>
          <a:stretch/>
        </p:blipFill>
        <p:spPr>
          <a:xfrm>
            <a:off x="7969679" y="161847"/>
            <a:ext cx="1174321" cy="2317983"/>
          </a:xfrm>
          <a:prstGeom prst="rect">
            <a:avLst/>
          </a:prstGeom>
          <a:noFill/>
          <a:ln>
            <a:noFill/>
          </a:ln>
        </p:spPr>
      </p:pic>
      <p:pic>
        <p:nvPicPr>
          <p:cNvPr id="146" name="Google Shape;146;p26"/>
          <p:cNvPicPr preferRelativeResize="0"/>
          <p:nvPr/>
        </p:nvPicPr>
        <p:blipFill rotWithShape="1">
          <a:blip r:embed="rId7">
            <a:alphaModFix/>
          </a:blip>
          <a:srcRect t="19264" r="71335"/>
          <a:stretch/>
        </p:blipFill>
        <p:spPr>
          <a:xfrm>
            <a:off x="84302" y="0"/>
            <a:ext cx="939857" cy="1320839"/>
          </a:xfrm>
          <a:prstGeom prst="rect">
            <a:avLst/>
          </a:prstGeom>
          <a:noFill/>
          <a:ln>
            <a:noFill/>
          </a:ln>
        </p:spPr>
      </p:pic>
      <p:pic>
        <p:nvPicPr>
          <p:cNvPr id="147" name="Google Shape;147;p26"/>
          <p:cNvPicPr preferRelativeResize="0"/>
          <p:nvPr/>
        </p:nvPicPr>
        <p:blipFill rotWithShape="1">
          <a:blip r:embed="rId7">
            <a:alphaModFix/>
          </a:blip>
          <a:srcRect l="88134"/>
          <a:stretch/>
        </p:blipFill>
        <p:spPr>
          <a:xfrm>
            <a:off x="1006988" y="161847"/>
            <a:ext cx="389067" cy="16360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PPTMON slide">
  <p:cSld name="14_PPTMON slide">
    <p:bg>
      <p:bgPr>
        <a:solidFill>
          <a:srgbClr val="FEDD4F"/>
        </a:solidFill>
        <a:effectLst/>
      </p:bgPr>
    </p:bg>
    <p:spTree>
      <p:nvGrpSpPr>
        <p:cNvPr id="1" name="Shape 148"/>
        <p:cNvGrpSpPr/>
        <p:nvPr/>
      </p:nvGrpSpPr>
      <p:grpSpPr>
        <a:xfrm>
          <a:off x="0" y="0"/>
          <a:ext cx="0" cy="0"/>
          <a:chOff x="0" y="0"/>
          <a:chExt cx="0" cy="0"/>
        </a:xfrm>
      </p:grpSpPr>
      <p:sp>
        <p:nvSpPr>
          <p:cNvPr id="149" name="Google Shape;149;p27"/>
          <p:cNvSpPr>
            <a:spLocks noGrp="1"/>
          </p:cNvSpPr>
          <p:nvPr>
            <p:ph type="pic" idx="2"/>
          </p:nvPr>
        </p:nvSpPr>
        <p:spPr>
          <a:xfrm>
            <a:off x="1536114" y="561632"/>
            <a:ext cx="1816835" cy="3942000"/>
          </a:xfrm>
          <a:prstGeom prst="roundRect">
            <a:avLst>
              <a:gd name="adj" fmla="val 14137"/>
            </a:avLst>
          </a:prstGeom>
          <a:solidFill>
            <a:schemeClr val="lt1"/>
          </a:solidFill>
          <a:ln>
            <a:noFill/>
          </a:ln>
        </p:spPr>
      </p:sp>
      <p:pic>
        <p:nvPicPr>
          <p:cNvPr id="150" name="Google Shape;150;p27">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51" name="Google Shape;151;p27">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52" name="Google Shape;152;p27"/>
          <p:cNvPicPr preferRelativeResize="0"/>
          <p:nvPr/>
        </p:nvPicPr>
        <p:blipFill rotWithShape="1">
          <a:blip r:embed="rId6">
            <a:alphaModFix/>
          </a:blip>
          <a:srcRect t="13405" r="28326"/>
          <a:stretch/>
        </p:blipFill>
        <p:spPr>
          <a:xfrm>
            <a:off x="7555772" y="0"/>
            <a:ext cx="1588229" cy="1488196"/>
          </a:xfrm>
          <a:prstGeom prst="rect">
            <a:avLst/>
          </a:prstGeom>
          <a:noFill/>
          <a:ln>
            <a:noFill/>
          </a:ln>
        </p:spPr>
      </p:pic>
      <p:pic>
        <p:nvPicPr>
          <p:cNvPr id="153" name="Google Shape;153;p27"/>
          <p:cNvPicPr preferRelativeResize="0"/>
          <p:nvPr/>
        </p:nvPicPr>
        <p:blipFill rotWithShape="1">
          <a:blip r:embed="rId7">
            <a:alphaModFix/>
          </a:blip>
          <a:srcRect b="25243"/>
          <a:stretch/>
        </p:blipFill>
        <p:spPr>
          <a:xfrm>
            <a:off x="3326232" y="4115711"/>
            <a:ext cx="2755361" cy="1027790"/>
          </a:xfrm>
          <a:prstGeom prst="rect">
            <a:avLst/>
          </a:prstGeom>
          <a:noFill/>
          <a:ln>
            <a:noFill/>
          </a:ln>
        </p:spPr>
      </p:pic>
      <p:pic>
        <p:nvPicPr>
          <p:cNvPr id="154" name="Google Shape;154;p27"/>
          <p:cNvPicPr preferRelativeResize="0"/>
          <p:nvPr/>
        </p:nvPicPr>
        <p:blipFill rotWithShape="1">
          <a:blip r:embed="rId8">
            <a:alphaModFix/>
          </a:blip>
          <a:srcRect l="11212"/>
          <a:stretch/>
        </p:blipFill>
        <p:spPr>
          <a:xfrm>
            <a:off x="-1" y="75915"/>
            <a:ext cx="1378034" cy="231798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5_PPTMON slide">
  <p:cSld name="15_PPTMON slide">
    <p:spTree>
      <p:nvGrpSpPr>
        <p:cNvPr id="1" name="Shape 155"/>
        <p:cNvGrpSpPr/>
        <p:nvPr/>
      </p:nvGrpSpPr>
      <p:grpSpPr>
        <a:xfrm>
          <a:off x="0" y="0"/>
          <a:ext cx="0" cy="0"/>
          <a:chOff x="0" y="0"/>
          <a:chExt cx="0" cy="0"/>
        </a:xfrm>
      </p:grpSpPr>
      <p:pic>
        <p:nvPicPr>
          <p:cNvPr id="156" name="Google Shape;156;p28">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57" name="Google Shape;157;p28">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58" name="Google Shape;158;p28"/>
          <p:cNvPicPr preferRelativeResize="0"/>
          <p:nvPr/>
        </p:nvPicPr>
        <p:blipFill rotWithShape="1">
          <a:blip r:embed="rId6">
            <a:alphaModFix/>
          </a:blip>
          <a:srcRect t="6386" b="43809"/>
          <a:stretch/>
        </p:blipFill>
        <p:spPr>
          <a:xfrm>
            <a:off x="4335218" y="0"/>
            <a:ext cx="1924934" cy="962025"/>
          </a:xfrm>
          <a:prstGeom prst="rect">
            <a:avLst/>
          </a:prstGeom>
          <a:noFill/>
          <a:ln>
            <a:noFill/>
          </a:ln>
        </p:spPr>
      </p:pic>
      <p:pic>
        <p:nvPicPr>
          <p:cNvPr id="159" name="Google Shape;159;p28"/>
          <p:cNvPicPr preferRelativeResize="0"/>
          <p:nvPr/>
        </p:nvPicPr>
        <p:blipFill rotWithShape="1">
          <a:blip r:embed="rId7">
            <a:alphaModFix/>
          </a:blip>
          <a:srcRect l="5072" b="17087"/>
          <a:stretch/>
        </p:blipFill>
        <p:spPr>
          <a:xfrm flipH="1">
            <a:off x="6648360" y="3497978"/>
            <a:ext cx="2495640" cy="1645522"/>
          </a:xfrm>
          <a:prstGeom prst="rect">
            <a:avLst/>
          </a:prstGeom>
          <a:noFill/>
          <a:ln>
            <a:noFill/>
          </a:ln>
        </p:spPr>
      </p:pic>
      <p:pic>
        <p:nvPicPr>
          <p:cNvPr id="160" name="Google Shape;160;p28"/>
          <p:cNvPicPr preferRelativeResize="0"/>
          <p:nvPr/>
        </p:nvPicPr>
        <p:blipFill rotWithShape="1">
          <a:blip r:embed="rId8">
            <a:alphaModFix/>
          </a:blip>
          <a:srcRect b="9605"/>
          <a:stretch/>
        </p:blipFill>
        <p:spPr>
          <a:xfrm>
            <a:off x="88246" y="3770913"/>
            <a:ext cx="2164865" cy="1372587"/>
          </a:xfrm>
          <a:prstGeom prst="rect">
            <a:avLst/>
          </a:prstGeom>
          <a:noFill/>
          <a:ln>
            <a:noFill/>
          </a:ln>
        </p:spPr>
      </p:pic>
      <p:sp>
        <p:nvSpPr>
          <p:cNvPr id="161" name="Google Shape;161;p28"/>
          <p:cNvSpPr>
            <a:spLocks noGrp="1"/>
          </p:cNvSpPr>
          <p:nvPr>
            <p:ph type="pic" idx="2"/>
          </p:nvPr>
        </p:nvSpPr>
        <p:spPr>
          <a:xfrm>
            <a:off x="1041193" y="536965"/>
            <a:ext cx="2998403" cy="3999317"/>
          </a:xfrm>
          <a:prstGeom prst="roundRect">
            <a:avLst>
              <a:gd name="adj" fmla="val 1370"/>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PPTMON slide">
  <p:cSld name="16_PPTMON slide">
    <p:bg>
      <p:bgPr>
        <a:solidFill>
          <a:srgbClr val="FF6674"/>
        </a:solidFill>
        <a:effectLst/>
      </p:bgPr>
    </p:bg>
    <p:spTree>
      <p:nvGrpSpPr>
        <p:cNvPr id="1" name="Shape 162"/>
        <p:cNvGrpSpPr/>
        <p:nvPr/>
      </p:nvGrpSpPr>
      <p:grpSpPr>
        <a:xfrm>
          <a:off x="0" y="0"/>
          <a:ext cx="0" cy="0"/>
          <a:chOff x="0" y="0"/>
          <a:chExt cx="0" cy="0"/>
        </a:xfrm>
      </p:grpSpPr>
      <p:sp>
        <p:nvSpPr>
          <p:cNvPr id="163" name="Google Shape;163;p29"/>
          <p:cNvSpPr>
            <a:spLocks noGrp="1"/>
          </p:cNvSpPr>
          <p:nvPr>
            <p:ph type="pic" idx="2"/>
          </p:nvPr>
        </p:nvSpPr>
        <p:spPr>
          <a:xfrm>
            <a:off x="1347155" y="994083"/>
            <a:ext cx="3907074" cy="2417058"/>
          </a:xfrm>
          <a:prstGeom prst="rect">
            <a:avLst/>
          </a:prstGeom>
          <a:solidFill>
            <a:schemeClr val="lt1"/>
          </a:solidFill>
          <a:ln>
            <a:noFill/>
          </a:ln>
        </p:spPr>
      </p:sp>
      <p:pic>
        <p:nvPicPr>
          <p:cNvPr id="164" name="Google Shape;164;p29">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65" name="Google Shape;165;p29">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66" name="Google Shape;166;p29"/>
          <p:cNvPicPr preferRelativeResize="0"/>
          <p:nvPr/>
        </p:nvPicPr>
        <p:blipFill rotWithShape="1">
          <a:blip r:embed="rId6">
            <a:alphaModFix/>
          </a:blip>
          <a:srcRect r="21156" b="12278"/>
          <a:stretch/>
        </p:blipFill>
        <p:spPr>
          <a:xfrm rot="-5400000">
            <a:off x="7341481" y="-319258"/>
            <a:ext cx="1483264" cy="2121778"/>
          </a:xfrm>
          <a:prstGeom prst="rect">
            <a:avLst/>
          </a:prstGeom>
          <a:noFill/>
          <a:ln>
            <a:noFill/>
          </a:ln>
        </p:spPr>
      </p:pic>
      <p:pic>
        <p:nvPicPr>
          <p:cNvPr id="167" name="Google Shape;167;p29"/>
          <p:cNvPicPr preferRelativeResize="0"/>
          <p:nvPr/>
        </p:nvPicPr>
        <p:blipFill rotWithShape="1">
          <a:blip r:embed="rId7">
            <a:alphaModFix/>
          </a:blip>
          <a:srcRect b="25100"/>
          <a:stretch/>
        </p:blipFill>
        <p:spPr>
          <a:xfrm>
            <a:off x="5573144" y="3331847"/>
            <a:ext cx="2215900" cy="1811653"/>
          </a:xfrm>
          <a:prstGeom prst="rect">
            <a:avLst/>
          </a:prstGeom>
          <a:noFill/>
          <a:ln>
            <a:noFill/>
          </a:ln>
        </p:spPr>
      </p:pic>
      <p:pic>
        <p:nvPicPr>
          <p:cNvPr id="168" name="Google Shape;168;p29"/>
          <p:cNvPicPr preferRelativeResize="0"/>
          <p:nvPr/>
        </p:nvPicPr>
        <p:blipFill rotWithShape="1">
          <a:blip r:embed="rId8">
            <a:alphaModFix/>
          </a:blip>
          <a:srcRect t="28319"/>
          <a:stretch/>
        </p:blipFill>
        <p:spPr>
          <a:xfrm>
            <a:off x="145701" y="0"/>
            <a:ext cx="1478759" cy="13034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PTMON custom">
  <p:cSld name="PPTMON custom">
    <p:bg>
      <p:bgPr>
        <a:solidFill>
          <a:schemeClr val="lt1"/>
        </a:solidFill>
        <a:effectLst/>
      </p:bgPr>
    </p:bg>
    <p:spTree>
      <p:nvGrpSpPr>
        <p:cNvPr id="1" name="Shape 169"/>
        <p:cNvGrpSpPr/>
        <p:nvPr/>
      </p:nvGrpSpPr>
      <p:grpSpPr>
        <a:xfrm>
          <a:off x="0" y="0"/>
          <a:ext cx="0" cy="0"/>
          <a:chOff x="0" y="0"/>
          <a:chExt cx="0" cy="0"/>
        </a:xfrm>
      </p:grpSpPr>
      <p:pic>
        <p:nvPicPr>
          <p:cNvPr id="170" name="Google Shape;170;p30">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71" name="Google Shape;171;p30">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0_PPTMON slide">
  <p:cSld name="10_PPTMON slide">
    <p:spTree>
      <p:nvGrpSpPr>
        <p:cNvPr id="1" name="Shape 172"/>
        <p:cNvGrpSpPr/>
        <p:nvPr/>
      </p:nvGrpSpPr>
      <p:grpSpPr>
        <a:xfrm>
          <a:off x="0" y="0"/>
          <a:ext cx="0" cy="0"/>
          <a:chOff x="0" y="0"/>
          <a:chExt cx="0" cy="0"/>
        </a:xfrm>
      </p:grpSpPr>
      <p:pic>
        <p:nvPicPr>
          <p:cNvPr id="173" name="Google Shape;173;p31">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74" name="Google Shape;174;p31">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75" name="Google Shape;175;p31"/>
          <p:cNvPicPr preferRelativeResize="0"/>
          <p:nvPr/>
        </p:nvPicPr>
        <p:blipFill rotWithShape="1">
          <a:blip r:embed="rId6">
            <a:alphaModFix/>
          </a:blip>
          <a:srcRect b="50000"/>
          <a:stretch/>
        </p:blipFill>
        <p:spPr>
          <a:xfrm>
            <a:off x="376973" y="4177674"/>
            <a:ext cx="1924934" cy="965826"/>
          </a:xfrm>
          <a:prstGeom prst="rect">
            <a:avLst/>
          </a:prstGeom>
          <a:noFill/>
          <a:ln>
            <a:noFill/>
          </a:ln>
        </p:spPr>
      </p:pic>
      <p:pic>
        <p:nvPicPr>
          <p:cNvPr id="176" name="Google Shape;176;p31"/>
          <p:cNvPicPr preferRelativeResize="0"/>
          <p:nvPr/>
        </p:nvPicPr>
        <p:blipFill rotWithShape="1">
          <a:blip r:embed="rId7">
            <a:alphaModFix/>
          </a:blip>
          <a:srcRect t="32587"/>
          <a:stretch/>
        </p:blipFill>
        <p:spPr>
          <a:xfrm>
            <a:off x="167532" y="-1"/>
            <a:ext cx="2215900" cy="1630559"/>
          </a:xfrm>
          <a:prstGeom prst="rect">
            <a:avLst/>
          </a:prstGeom>
          <a:noFill/>
          <a:ln>
            <a:noFill/>
          </a:ln>
        </p:spPr>
      </p:pic>
      <p:pic>
        <p:nvPicPr>
          <p:cNvPr id="177" name="Google Shape;177;p31"/>
          <p:cNvPicPr preferRelativeResize="0"/>
          <p:nvPr/>
        </p:nvPicPr>
        <p:blipFill rotWithShape="1">
          <a:blip r:embed="rId8">
            <a:alphaModFix/>
          </a:blip>
          <a:srcRect r="30032"/>
          <a:stretch/>
        </p:blipFill>
        <p:spPr>
          <a:xfrm>
            <a:off x="7827708" y="3625053"/>
            <a:ext cx="1316292" cy="1518447"/>
          </a:xfrm>
          <a:prstGeom prst="rect">
            <a:avLst/>
          </a:prstGeom>
          <a:noFill/>
          <a:ln>
            <a:noFill/>
          </a:ln>
        </p:spPr>
      </p:pic>
      <p:pic>
        <p:nvPicPr>
          <p:cNvPr id="178" name="Google Shape;178;p31"/>
          <p:cNvPicPr preferRelativeResize="0"/>
          <p:nvPr/>
        </p:nvPicPr>
        <p:blipFill rotWithShape="1">
          <a:blip r:embed="rId9">
            <a:alphaModFix/>
          </a:blip>
          <a:srcRect t="50000"/>
          <a:stretch/>
        </p:blipFill>
        <p:spPr>
          <a:xfrm>
            <a:off x="5662844" y="-1"/>
            <a:ext cx="2164865" cy="759223"/>
          </a:xfrm>
          <a:prstGeom prst="rect">
            <a:avLst/>
          </a:prstGeom>
          <a:noFill/>
          <a:ln>
            <a:noFill/>
          </a:ln>
        </p:spPr>
      </p:pic>
      <p:pic>
        <p:nvPicPr>
          <p:cNvPr id="179" name="Google Shape;179;p31"/>
          <p:cNvPicPr preferRelativeResize="0"/>
          <p:nvPr/>
        </p:nvPicPr>
        <p:blipFill rotWithShape="1">
          <a:blip r:embed="rId6">
            <a:alphaModFix/>
          </a:blip>
          <a:srcRect t="57794"/>
          <a:stretch/>
        </p:blipFill>
        <p:spPr>
          <a:xfrm>
            <a:off x="6865241" y="116731"/>
            <a:ext cx="1924933" cy="8152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PTMON slide">
  <p:cSld name="PPTMON slide">
    <p:spTree>
      <p:nvGrpSpPr>
        <p:cNvPr id="1" name="Shape 180"/>
        <p:cNvGrpSpPr/>
        <p:nvPr/>
      </p:nvGrpSpPr>
      <p:grpSpPr>
        <a:xfrm>
          <a:off x="0" y="0"/>
          <a:ext cx="0" cy="0"/>
          <a:chOff x="0" y="0"/>
          <a:chExt cx="0" cy="0"/>
        </a:xfrm>
      </p:grpSpPr>
      <p:pic>
        <p:nvPicPr>
          <p:cNvPr id="181" name="Google Shape;181;p32">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82" name="Google Shape;182;p32">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k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259FF"/>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ejFPc_w-IrA"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p:nvPr/>
        </p:nvSpPr>
        <p:spPr>
          <a:xfrm>
            <a:off x="2646075" y="1697050"/>
            <a:ext cx="3617400" cy="164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ko" sz="4500"/>
              <a:t>Year 11 Mock Preparation</a:t>
            </a:r>
            <a:endParaRPr sz="4500"/>
          </a:p>
        </p:txBody>
      </p:sp>
      <p:pic>
        <p:nvPicPr>
          <p:cNvPr id="188" name="Google Shape;188;p33"/>
          <p:cNvPicPr preferRelativeResize="0"/>
          <p:nvPr/>
        </p:nvPicPr>
        <p:blipFill>
          <a:blip r:embed="rId3">
            <a:alphaModFix/>
          </a:blip>
          <a:stretch>
            <a:fillRect/>
          </a:stretch>
        </p:blipFill>
        <p:spPr>
          <a:xfrm>
            <a:off x="3925625" y="71250"/>
            <a:ext cx="1292749" cy="107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p:nvPr/>
        </p:nvSpPr>
        <p:spPr>
          <a:xfrm>
            <a:off x="1481639" y="821116"/>
            <a:ext cx="36975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700">
              <a:solidFill>
                <a:srgbClr val="00033F"/>
              </a:solidFill>
              <a:latin typeface="Lobster"/>
              <a:ea typeface="Lobster"/>
              <a:cs typeface="Lobster"/>
              <a:sym typeface="Lobster"/>
            </a:endParaRPr>
          </a:p>
        </p:txBody>
      </p:sp>
      <p:pic>
        <p:nvPicPr>
          <p:cNvPr id="245" name="Google Shape;245;p41"/>
          <p:cNvPicPr preferRelativeResize="0"/>
          <p:nvPr/>
        </p:nvPicPr>
        <p:blipFill>
          <a:blip r:embed="rId3">
            <a:alphaModFix/>
          </a:blip>
          <a:stretch>
            <a:fillRect/>
          </a:stretch>
        </p:blipFill>
        <p:spPr>
          <a:xfrm>
            <a:off x="1061425" y="541526"/>
            <a:ext cx="7279773" cy="3848326"/>
          </a:xfrm>
          <a:prstGeom prst="rect">
            <a:avLst/>
          </a:prstGeom>
          <a:noFill/>
          <a:ln>
            <a:noFill/>
          </a:ln>
        </p:spPr>
      </p:pic>
      <p:pic>
        <p:nvPicPr>
          <p:cNvPr id="246" name="Google Shape;246;p41"/>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p:nvPr/>
        </p:nvSpPr>
        <p:spPr>
          <a:xfrm>
            <a:off x="1481639" y="821116"/>
            <a:ext cx="36975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700">
              <a:solidFill>
                <a:srgbClr val="00033F"/>
              </a:solidFill>
              <a:latin typeface="Lobster"/>
              <a:ea typeface="Lobster"/>
              <a:cs typeface="Lobster"/>
              <a:sym typeface="Lobster"/>
            </a:endParaRPr>
          </a:p>
        </p:txBody>
      </p:sp>
      <p:pic>
        <p:nvPicPr>
          <p:cNvPr id="252" name="Google Shape;252;p42"/>
          <p:cNvPicPr preferRelativeResize="0"/>
          <p:nvPr/>
        </p:nvPicPr>
        <p:blipFill>
          <a:blip r:embed="rId3">
            <a:alphaModFix/>
          </a:blip>
          <a:stretch>
            <a:fillRect/>
          </a:stretch>
        </p:blipFill>
        <p:spPr>
          <a:xfrm>
            <a:off x="2682089" y="377725"/>
            <a:ext cx="3660061" cy="4217835"/>
          </a:xfrm>
          <a:prstGeom prst="rect">
            <a:avLst/>
          </a:prstGeom>
          <a:noFill/>
          <a:ln>
            <a:noFill/>
          </a:ln>
        </p:spPr>
      </p:pic>
      <p:pic>
        <p:nvPicPr>
          <p:cNvPr id="253" name="Google Shape;253;p42"/>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p:nvPr/>
        </p:nvSpPr>
        <p:spPr>
          <a:xfrm>
            <a:off x="1481639" y="821116"/>
            <a:ext cx="36975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700">
              <a:solidFill>
                <a:srgbClr val="00033F"/>
              </a:solidFill>
              <a:latin typeface="Lobster"/>
              <a:ea typeface="Lobster"/>
              <a:cs typeface="Lobster"/>
              <a:sym typeface="Lobster"/>
            </a:endParaRPr>
          </a:p>
        </p:txBody>
      </p:sp>
      <p:pic>
        <p:nvPicPr>
          <p:cNvPr id="259" name="Google Shape;259;p43"/>
          <p:cNvPicPr preferRelativeResize="0"/>
          <p:nvPr/>
        </p:nvPicPr>
        <p:blipFill>
          <a:blip r:embed="rId3">
            <a:alphaModFix/>
          </a:blip>
          <a:stretch>
            <a:fillRect/>
          </a:stretch>
        </p:blipFill>
        <p:spPr>
          <a:xfrm>
            <a:off x="1123600" y="479351"/>
            <a:ext cx="6770350" cy="4071226"/>
          </a:xfrm>
          <a:prstGeom prst="rect">
            <a:avLst/>
          </a:prstGeom>
          <a:noFill/>
          <a:ln>
            <a:noFill/>
          </a:ln>
        </p:spPr>
      </p:pic>
      <p:pic>
        <p:nvPicPr>
          <p:cNvPr id="260" name="Google Shape;260;p43"/>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44"/>
          <p:cNvPicPr preferRelativeResize="0"/>
          <p:nvPr/>
        </p:nvPicPr>
        <p:blipFill>
          <a:blip r:embed="rId3">
            <a:alphaModFix/>
          </a:blip>
          <a:stretch>
            <a:fillRect/>
          </a:stretch>
        </p:blipFill>
        <p:spPr>
          <a:xfrm>
            <a:off x="1154675" y="742900"/>
            <a:ext cx="6953250" cy="3171825"/>
          </a:xfrm>
          <a:prstGeom prst="rect">
            <a:avLst/>
          </a:prstGeom>
          <a:noFill/>
          <a:ln>
            <a:noFill/>
          </a:ln>
        </p:spPr>
      </p:pic>
      <p:pic>
        <p:nvPicPr>
          <p:cNvPr id="266" name="Google Shape;266;p44"/>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5"/>
          <p:cNvPicPr preferRelativeResize="0"/>
          <p:nvPr/>
        </p:nvPicPr>
        <p:blipFill>
          <a:blip r:embed="rId3">
            <a:alphaModFix/>
          </a:blip>
          <a:stretch>
            <a:fillRect/>
          </a:stretch>
        </p:blipFill>
        <p:spPr>
          <a:xfrm>
            <a:off x="1061450" y="797275"/>
            <a:ext cx="6896100" cy="3000375"/>
          </a:xfrm>
          <a:prstGeom prst="rect">
            <a:avLst/>
          </a:prstGeom>
          <a:noFill/>
          <a:ln>
            <a:noFill/>
          </a:ln>
        </p:spPr>
      </p:pic>
      <p:pic>
        <p:nvPicPr>
          <p:cNvPr id="272" name="Google Shape;272;p45"/>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6"/>
          <p:cNvPicPr preferRelativeResize="0"/>
          <p:nvPr/>
        </p:nvPicPr>
        <p:blipFill>
          <a:blip r:embed="rId3">
            <a:alphaModFix/>
          </a:blip>
          <a:stretch>
            <a:fillRect/>
          </a:stretch>
        </p:blipFill>
        <p:spPr>
          <a:xfrm>
            <a:off x="1146925" y="1069200"/>
            <a:ext cx="6924675" cy="2714625"/>
          </a:xfrm>
          <a:prstGeom prst="rect">
            <a:avLst/>
          </a:prstGeom>
          <a:noFill/>
          <a:ln>
            <a:noFill/>
          </a:ln>
        </p:spPr>
      </p:pic>
      <p:pic>
        <p:nvPicPr>
          <p:cNvPr id="278" name="Google Shape;278;p46"/>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7"/>
          <p:cNvSpPr txBox="1"/>
          <p:nvPr/>
        </p:nvSpPr>
        <p:spPr>
          <a:xfrm>
            <a:off x="1616075" y="862050"/>
            <a:ext cx="5998200" cy="341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ko" sz="1100" b="1">
                <a:solidFill>
                  <a:schemeClr val="dk1"/>
                </a:solidFill>
              </a:rPr>
              <a:t>Expectations</a:t>
            </a:r>
            <a:endParaRPr sz="1100" b="1">
              <a:solidFill>
                <a:schemeClr val="dk1"/>
              </a:solidFill>
            </a:endParaRPr>
          </a:p>
          <a:p>
            <a:pPr marL="0" lvl="0" indent="0" algn="l" rtl="0">
              <a:lnSpc>
                <a:spcPct val="115000"/>
              </a:lnSpc>
              <a:spcBef>
                <a:spcPts val="1200"/>
              </a:spcBef>
              <a:spcAft>
                <a:spcPts val="0"/>
              </a:spcAft>
              <a:buNone/>
            </a:pPr>
            <a:r>
              <a:rPr lang="ko" sz="1100">
                <a:solidFill>
                  <a:schemeClr val="dk1"/>
                </a:solidFill>
              </a:rPr>
              <a:t>Mock exams follow the expectations of the college and of the national exam regulations which you can find outlined below. Misconduct can lead to being disqualified and not receiving a grade.</a:t>
            </a:r>
            <a:endParaRPr sz="1100">
              <a:solidFill>
                <a:schemeClr val="dk1"/>
              </a:solidFill>
            </a:endParaRPr>
          </a:p>
          <a:p>
            <a:pPr marL="457200" lvl="0" indent="-228600" algn="l" rtl="0">
              <a:lnSpc>
                <a:spcPct val="115000"/>
              </a:lnSpc>
              <a:spcBef>
                <a:spcPts val="1200"/>
              </a:spcBef>
              <a:spcAft>
                <a:spcPts val="0"/>
              </a:spcAft>
              <a:buNone/>
            </a:pPr>
            <a:r>
              <a:rPr lang="ko" sz="1100">
                <a:solidFill>
                  <a:schemeClr val="dk1"/>
                </a:solidFill>
                <a:latin typeface="Noto Sans Symbols"/>
                <a:ea typeface="Noto Sans Symbols"/>
                <a:cs typeface="Noto Sans Symbols"/>
                <a:sym typeface="Noto Sans Symbols"/>
              </a:rPr>
              <a:t>●</a:t>
            </a:r>
            <a:r>
              <a:rPr lang="ko" sz="700">
                <a:solidFill>
                  <a:schemeClr val="dk1"/>
                </a:solidFill>
                <a:latin typeface="Times New Roman"/>
                <a:ea typeface="Times New Roman"/>
                <a:cs typeface="Times New Roman"/>
                <a:sym typeface="Times New Roman"/>
              </a:rPr>
              <a:t>        </a:t>
            </a:r>
            <a:r>
              <a:rPr lang="ko" sz="1100">
                <a:solidFill>
                  <a:schemeClr val="dk1"/>
                </a:solidFill>
              </a:rPr>
              <a:t>Students must remain in silence at all times in the examination hall, and must not attempt to communicate with any other student.</a:t>
            </a:r>
            <a:endParaRPr sz="1100">
              <a:solidFill>
                <a:schemeClr val="dk1"/>
              </a:solidFill>
            </a:endParaRPr>
          </a:p>
          <a:p>
            <a:pPr marL="457200" lvl="0" indent="-228600" algn="l" rtl="0">
              <a:lnSpc>
                <a:spcPct val="115000"/>
              </a:lnSpc>
              <a:spcBef>
                <a:spcPts val="1200"/>
              </a:spcBef>
              <a:spcAft>
                <a:spcPts val="0"/>
              </a:spcAft>
              <a:buNone/>
            </a:pPr>
            <a:r>
              <a:rPr lang="ko" sz="1100">
                <a:solidFill>
                  <a:schemeClr val="dk1"/>
                </a:solidFill>
                <a:latin typeface="Noto Sans Symbols"/>
                <a:ea typeface="Noto Sans Symbols"/>
                <a:cs typeface="Noto Sans Symbols"/>
                <a:sym typeface="Noto Sans Symbols"/>
              </a:rPr>
              <a:t>●</a:t>
            </a:r>
            <a:r>
              <a:rPr lang="ko" sz="700">
                <a:solidFill>
                  <a:schemeClr val="dk1"/>
                </a:solidFill>
                <a:latin typeface="Times New Roman"/>
                <a:ea typeface="Times New Roman"/>
                <a:cs typeface="Times New Roman"/>
                <a:sym typeface="Times New Roman"/>
              </a:rPr>
              <a:t>        </a:t>
            </a:r>
            <a:r>
              <a:rPr lang="ko" sz="1100">
                <a:solidFill>
                  <a:schemeClr val="dk1"/>
                </a:solidFill>
              </a:rPr>
              <a:t>Students must not carry an electronic device – this includes mobile phones, headphones and watches.</a:t>
            </a:r>
            <a:endParaRPr sz="1100">
              <a:solidFill>
                <a:schemeClr val="dk1"/>
              </a:solidFill>
            </a:endParaRPr>
          </a:p>
          <a:p>
            <a:pPr marL="457200" lvl="0" indent="-228600" algn="l" rtl="0">
              <a:lnSpc>
                <a:spcPct val="115000"/>
              </a:lnSpc>
              <a:spcBef>
                <a:spcPts val="1200"/>
              </a:spcBef>
              <a:spcAft>
                <a:spcPts val="0"/>
              </a:spcAft>
              <a:buNone/>
            </a:pPr>
            <a:r>
              <a:rPr lang="ko" sz="1100">
                <a:solidFill>
                  <a:schemeClr val="dk1"/>
                </a:solidFill>
                <a:latin typeface="Noto Sans Symbols"/>
                <a:ea typeface="Noto Sans Symbols"/>
                <a:cs typeface="Noto Sans Symbols"/>
                <a:sym typeface="Noto Sans Symbols"/>
              </a:rPr>
              <a:t>●</a:t>
            </a:r>
            <a:r>
              <a:rPr lang="ko" sz="700">
                <a:solidFill>
                  <a:schemeClr val="dk1"/>
                </a:solidFill>
                <a:latin typeface="Times New Roman"/>
                <a:ea typeface="Times New Roman"/>
                <a:cs typeface="Times New Roman"/>
                <a:sym typeface="Times New Roman"/>
              </a:rPr>
              <a:t>        </a:t>
            </a:r>
            <a:r>
              <a:rPr lang="ko" sz="1100">
                <a:solidFill>
                  <a:schemeClr val="dk1"/>
                </a:solidFill>
              </a:rPr>
              <a:t>Students must only have a transparent water bottle and transparent pencil case.</a:t>
            </a:r>
            <a:endParaRPr sz="1100">
              <a:solidFill>
                <a:schemeClr val="dk1"/>
              </a:solidFill>
            </a:endParaRPr>
          </a:p>
          <a:p>
            <a:pPr marL="457200" lvl="0" indent="-228600" algn="l" rtl="0">
              <a:lnSpc>
                <a:spcPct val="115000"/>
              </a:lnSpc>
              <a:spcBef>
                <a:spcPts val="1200"/>
              </a:spcBef>
              <a:spcAft>
                <a:spcPts val="0"/>
              </a:spcAft>
              <a:buNone/>
            </a:pPr>
            <a:r>
              <a:rPr lang="ko" sz="1100">
                <a:solidFill>
                  <a:schemeClr val="dk1"/>
                </a:solidFill>
                <a:latin typeface="Noto Sans Symbols"/>
                <a:ea typeface="Noto Sans Symbols"/>
                <a:cs typeface="Noto Sans Symbols"/>
                <a:sym typeface="Noto Sans Symbols"/>
              </a:rPr>
              <a:t>●</a:t>
            </a:r>
            <a:r>
              <a:rPr lang="ko" sz="700">
                <a:solidFill>
                  <a:schemeClr val="dk1"/>
                </a:solidFill>
                <a:latin typeface="Times New Roman"/>
                <a:ea typeface="Times New Roman"/>
                <a:cs typeface="Times New Roman"/>
                <a:sym typeface="Times New Roman"/>
              </a:rPr>
              <a:t>        </a:t>
            </a:r>
            <a:r>
              <a:rPr lang="ko" sz="1100">
                <a:solidFill>
                  <a:schemeClr val="dk1"/>
                </a:solidFill>
              </a:rPr>
              <a:t>Once students arrive in the examination hall, students must leave all of their belongings in the designated areas.</a:t>
            </a:r>
            <a:endParaRPr sz="1100">
              <a:solidFill>
                <a:schemeClr val="dk1"/>
              </a:solidFill>
            </a:endParaRPr>
          </a:p>
          <a:p>
            <a:pPr marL="0" lvl="0" indent="0" algn="l" rtl="0">
              <a:lnSpc>
                <a:spcPct val="115000"/>
              </a:lnSpc>
              <a:spcBef>
                <a:spcPts val="1200"/>
              </a:spcBef>
              <a:spcAft>
                <a:spcPts val="1200"/>
              </a:spcAft>
              <a:buNone/>
            </a:pPr>
            <a:r>
              <a:rPr lang="ko" sz="1100">
                <a:solidFill>
                  <a:schemeClr val="dk1"/>
                </a:solidFill>
              </a:rPr>
              <a:t> </a:t>
            </a:r>
            <a:endParaRPr sz="1100">
              <a:solidFill>
                <a:schemeClr val="dk1"/>
              </a:solidFill>
            </a:endParaRPr>
          </a:p>
        </p:txBody>
      </p:sp>
      <p:pic>
        <p:nvPicPr>
          <p:cNvPr id="284" name="Google Shape;284;p47"/>
          <p:cNvPicPr preferRelativeResize="0"/>
          <p:nvPr/>
        </p:nvPicPr>
        <p:blipFill>
          <a:blip r:embed="rId3">
            <a:alphaModFix/>
          </a:blip>
          <a:stretch>
            <a:fillRect/>
          </a:stretch>
        </p:blipFill>
        <p:spPr>
          <a:xfrm>
            <a:off x="0" y="0"/>
            <a:ext cx="714800" cy="595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p:nvPr/>
        </p:nvSpPr>
        <p:spPr>
          <a:xfrm>
            <a:off x="1767051" y="821116"/>
            <a:ext cx="5610000" cy="9003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700">
                <a:solidFill>
                  <a:srgbClr val="00033F"/>
                </a:solidFill>
                <a:latin typeface="Lobster"/>
                <a:ea typeface="Lobster"/>
                <a:cs typeface="Lobster"/>
                <a:sym typeface="Lobster"/>
              </a:rPr>
              <a:t>We wish you the very best in your upcoming examinations.</a:t>
            </a:r>
            <a:endParaRPr sz="2700">
              <a:solidFill>
                <a:srgbClr val="00033F"/>
              </a:solidFill>
              <a:latin typeface="Lobster"/>
              <a:ea typeface="Lobster"/>
              <a:cs typeface="Lobster"/>
              <a:sym typeface="Lobster"/>
            </a:endParaRPr>
          </a:p>
        </p:txBody>
      </p:sp>
      <p:pic>
        <p:nvPicPr>
          <p:cNvPr id="290" name="Google Shape;290;p48"/>
          <p:cNvPicPr preferRelativeResize="0"/>
          <p:nvPr/>
        </p:nvPicPr>
        <p:blipFill>
          <a:blip r:embed="rId3">
            <a:alphaModFix/>
          </a:blip>
          <a:stretch>
            <a:fillRect/>
          </a:stretch>
        </p:blipFill>
        <p:spPr>
          <a:xfrm>
            <a:off x="2801850" y="1788350"/>
            <a:ext cx="3608176" cy="3005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p:nvPr/>
        </p:nvSpPr>
        <p:spPr>
          <a:xfrm>
            <a:off x="4360102" y="2183378"/>
            <a:ext cx="93407" cy="93406"/>
          </a:xfrm>
          <a:prstGeom prst="rect">
            <a:avLst/>
          </a:prstGeom>
          <a:solidFill>
            <a:srgbClr val="FF667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Poppins Light"/>
              <a:ea typeface="Poppins Light"/>
              <a:cs typeface="Poppins Light"/>
              <a:sym typeface="Poppins Light"/>
            </a:endParaRPr>
          </a:p>
        </p:txBody>
      </p:sp>
      <p:sp>
        <p:nvSpPr>
          <p:cNvPr id="194" name="Google Shape;194;p34"/>
          <p:cNvSpPr/>
          <p:nvPr/>
        </p:nvSpPr>
        <p:spPr>
          <a:xfrm>
            <a:off x="4307850" y="53635"/>
            <a:ext cx="3743400" cy="300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3600">
                <a:solidFill>
                  <a:srgbClr val="5259FF"/>
                </a:solidFill>
                <a:latin typeface="Lobster"/>
                <a:ea typeface="Lobster"/>
                <a:cs typeface="Lobster"/>
                <a:sym typeface="Lobster"/>
              </a:rPr>
              <a:t>Why Mocks Matter</a:t>
            </a:r>
            <a:endParaRPr sz="3200"/>
          </a:p>
        </p:txBody>
      </p:sp>
      <p:sp>
        <p:nvSpPr>
          <p:cNvPr id="195" name="Google Shape;195;p34"/>
          <p:cNvSpPr/>
          <p:nvPr/>
        </p:nvSpPr>
        <p:spPr>
          <a:xfrm>
            <a:off x="4360102" y="3105656"/>
            <a:ext cx="93407" cy="93406"/>
          </a:xfrm>
          <a:prstGeom prst="rect">
            <a:avLst/>
          </a:prstGeom>
          <a:solidFill>
            <a:srgbClr val="FF667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Poppins Light"/>
              <a:ea typeface="Poppins Light"/>
              <a:cs typeface="Poppins Light"/>
              <a:sym typeface="Poppins Light"/>
            </a:endParaRPr>
          </a:p>
        </p:txBody>
      </p:sp>
      <p:pic>
        <p:nvPicPr>
          <p:cNvPr id="196" name="Google Shape;196;p34" descr="Why do mock exams matter?&#10;&#10;In this video we look at the upcoming mock exams and why they are really important for you and your teacher.&#10;&#10;If you are new to the channel like and subscribe!" title="GCSE's- Why Mock Exams Matter">
            <a:hlinkClick r:id="rId3"/>
          </p:cNvPr>
          <p:cNvPicPr preferRelativeResize="0"/>
          <p:nvPr/>
        </p:nvPicPr>
        <p:blipFill>
          <a:blip r:embed="rId4">
            <a:alphaModFix/>
          </a:blip>
          <a:stretch>
            <a:fillRect/>
          </a:stretch>
        </p:blipFill>
        <p:spPr>
          <a:xfrm>
            <a:off x="648688" y="746800"/>
            <a:ext cx="7593925" cy="4271575"/>
          </a:xfrm>
          <a:prstGeom prst="rect">
            <a:avLst/>
          </a:prstGeom>
          <a:noFill/>
          <a:ln>
            <a:noFill/>
          </a:ln>
        </p:spPr>
      </p:pic>
      <p:pic>
        <p:nvPicPr>
          <p:cNvPr id="197" name="Google Shape;197;p34"/>
          <p:cNvPicPr preferRelativeResize="0"/>
          <p:nvPr/>
        </p:nvPicPr>
        <p:blipFill>
          <a:blip r:embed="rId5">
            <a:alphaModFix/>
          </a:blip>
          <a:stretch>
            <a:fillRect/>
          </a:stretch>
        </p:blipFill>
        <p:spPr>
          <a:xfrm>
            <a:off x="0" y="0"/>
            <a:ext cx="714800" cy="595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p:nvPr/>
        </p:nvSpPr>
        <p:spPr>
          <a:xfrm>
            <a:off x="4360102" y="2183378"/>
            <a:ext cx="93407" cy="93406"/>
          </a:xfrm>
          <a:prstGeom prst="rect">
            <a:avLst/>
          </a:prstGeom>
          <a:solidFill>
            <a:srgbClr val="FF667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Poppins Light"/>
              <a:ea typeface="Poppins Light"/>
              <a:cs typeface="Poppins Light"/>
              <a:sym typeface="Poppins Light"/>
            </a:endParaRPr>
          </a:p>
        </p:txBody>
      </p:sp>
      <p:sp>
        <p:nvSpPr>
          <p:cNvPr id="194" name="Google Shape;194;p34"/>
          <p:cNvSpPr/>
          <p:nvPr/>
        </p:nvSpPr>
        <p:spPr>
          <a:xfrm>
            <a:off x="4307850" y="53635"/>
            <a:ext cx="3743400" cy="300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3600">
                <a:solidFill>
                  <a:srgbClr val="5259FF"/>
                </a:solidFill>
                <a:latin typeface="Lobster"/>
                <a:ea typeface="Lobster"/>
                <a:cs typeface="Lobster"/>
                <a:sym typeface="Lobster"/>
              </a:rPr>
              <a:t>Why Mocks Matter</a:t>
            </a:r>
            <a:endParaRPr sz="3200"/>
          </a:p>
        </p:txBody>
      </p:sp>
      <p:sp>
        <p:nvSpPr>
          <p:cNvPr id="195" name="Google Shape;195;p34"/>
          <p:cNvSpPr/>
          <p:nvPr/>
        </p:nvSpPr>
        <p:spPr>
          <a:xfrm>
            <a:off x="4360102" y="3105656"/>
            <a:ext cx="93407" cy="93406"/>
          </a:xfrm>
          <a:prstGeom prst="rect">
            <a:avLst/>
          </a:prstGeom>
          <a:solidFill>
            <a:srgbClr val="FF667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Poppins Light"/>
              <a:ea typeface="Poppins Light"/>
              <a:cs typeface="Poppins Light"/>
              <a:sym typeface="Poppins Light"/>
            </a:endParaRPr>
          </a:p>
        </p:txBody>
      </p:sp>
      <p:pic>
        <p:nvPicPr>
          <p:cNvPr id="197" name="Google Shape;197;p34"/>
          <p:cNvPicPr preferRelativeResize="0"/>
          <p:nvPr/>
        </p:nvPicPr>
        <p:blipFill>
          <a:blip r:embed="rId3">
            <a:alphaModFix/>
          </a:blip>
          <a:stretch>
            <a:fillRect/>
          </a:stretch>
        </p:blipFill>
        <p:spPr>
          <a:xfrm>
            <a:off x="0" y="0"/>
            <a:ext cx="714800" cy="595399"/>
          </a:xfrm>
          <a:prstGeom prst="rect">
            <a:avLst/>
          </a:prstGeom>
          <a:noFill/>
          <a:ln>
            <a:noFill/>
          </a:ln>
        </p:spPr>
      </p:pic>
      <p:sp>
        <p:nvSpPr>
          <p:cNvPr id="2" name="TextBox 1">
            <a:extLst>
              <a:ext uri="{FF2B5EF4-FFF2-40B4-BE49-F238E27FC236}">
                <a16:creationId xmlns:a16="http://schemas.microsoft.com/office/drawing/2014/main" id="{1FCA303C-50C4-1DA2-9C1F-9807CDF287F0}"/>
              </a:ext>
            </a:extLst>
          </p:cNvPr>
          <p:cNvSpPr txBox="1"/>
          <p:nvPr/>
        </p:nvSpPr>
        <p:spPr>
          <a:xfrm>
            <a:off x="1721708" y="906162"/>
            <a:ext cx="7175157" cy="3338286"/>
          </a:xfrm>
          <a:prstGeom prst="rect">
            <a:avLst/>
          </a:prstGeom>
          <a:noFill/>
        </p:spPr>
        <p:txBody>
          <a:bodyPr wrap="square" rtlCol="0">
            <a:spAutoFit/>
          </a:bodyPr>
          <a:lstStyle/>
          <a:p>
            <a:pPr>
              <a:lnSpc>
                <a:spcPct val="107000"/>
              </a:lnSpc>
              <a:spcAft>
                <a:spcPts val="800"/>
              </a:spcAft>
            </a:pPr>
            <a:r>
              <a:rPr lang="en-GB"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1. Mock exams get you in the right mindset</a:t>
            </a:r>
          </a:p>
          <a:p>
            <a:pPr>
              <a:lnSpc>
                <a:spcPct val="107000"/>
              </a:lnSpc>
              <a:spcAft>
                <a:spcPts val="800"/>
              </a:spcAft>
            </a:pPr>
            <a:r>
              <a:rPr lang="en-GB"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Much like a massive football match or an opening night performance, your exams need to be prepared for and mocks are, the best way for you to do that. </a:t>
            </a:r>
          </a:p>
          <a:p>
            <a:pPr>
              <a:lnSpc>
                <a:spcPct val="107000"/>
              </a:lnSpc>
              <a:spcAft>
                <a:spcPts val="800"/>
              </a:spcAft>
            </a:pPr>
            <a:r>
              <a:rPr lang="en-GB"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2. Mocks provide an opportunity for structured revision</a:t>
            </a:r>
          </a:p>
          <a:p>
            <a:pPr>
              <a:lnSpc>
                <a:spcPct val="107000"/>
              </a:lnSpc>
              <a:spcAft>
                <a:spcPts val="800"/>
              </a:spcAft>
            </a:pPr>
            <a:r>
              <a:rPr lang="en-GB"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Helping you to throw yourselves into their exam preparation before it’s too late.</a:t>
            </a:r>
          </a:p>
          <a:p>
            <a:pPr>
              <a:lnSpc>
                <a:spcPct val="107000"/>
              </a:lnSpc>
              <a:spcAft>
                <a:spcPts val="800"/>
              </a:spcAft>
            </a:pPr>
            <a:r>
              <a:rPr lang="en-GB"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3. Mock exams help you to spot your errors and knowledge gaps</a:t>
            </a:r>
          </a:p>
          <a:p>
            <a:pPr>
              <a:lnSpc>
                <a:spcPct val="107000"/>
              </a:lnSpc>
              <a:spcAft>
                <a:spcPts val="800"/>
              </a:spcAft>
            </a:pPr>
            <a:r>
              <a:rPr lang="en-GB"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Mocks offer an amazing chance for you to find out exactly where the gaps in your current knowledge are – your strengths, weaknesses and areas that you should target for revision. </a:t>
            </a:r>
          </a:p>
          <a:p>
            <a:pPr>
              <a:lnSpc>
                <a:spcPct val="107000"/>
              </a:lnSpc>
              <a:spcAft>
                <a:spcPts val="800"/>
              </a:spcAft>
            </a:pPr>
            <a:r>
              <a:rPr lang="en-GB"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4. Mocks ensure you feel prepared in the exam</a:t>
            </a:r>
          </a:p>
          <a:p>
            <a:pPr>
              <a:lnSpc>
                <a:spcPct val="107000"/>
              </a:lnSpc>
              <a:spcAft>
                <a:spcPts val="800"/>
              </a:spcAft>
            </a:pPr>
            <a:r>
              <a:rPr lang="en-GB"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The chance to become familiar with the process of answering an exam paper and that sense of familiarity can really help to dilute any fears when faced with the real thing.</a:t>
            </a:r>
          </a:p>
        </p:txBody>
      </p:sp>
    </p:spTree>
    <p:extLst>
      <p:ext uri="{BB962C8B-B14F-4D97-AF65-F5344CB8AC3E}">
        <p14:creationId xmlns:p14="http://schemas.microsoft.com/office/powerpoint/2010/main" val="286896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p:nvPr/>
        </p:nvSpPr>
        <p:spPr>
          <a:xfrm>
            <a:off x="1481639" y="821116"/>
            <a:ext cx="3697356" cy="4847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700">
              <a:solidFill>
                <a:srgbClr val="00033F"/>
              </a:solidFill>
              <a:latin typeface="Lobster"/>
              <a:ea typeface="Lobster"/>
              <a:cs typeface="Lobster"/>
              <a:sym typeface="Lobster"/>
            </a:endParaRPr>
          </a:p>
        </p:txBody>
      </p:sp>
      <p:pic>
        <p:nvPicPr>
          <p:cNvPr id="203" name="Google Shape;203;p35"/>
          <p:cNvPicPr preferRelativeResize="0"/>
          <p:nvPr/>
        </p:nvPicPr>
        <p:blipFill>
          <a:blip r:embed="rId3">
            <a:alphaModFix/>
          </a:blip>
          <a:stretch>
            <a:fillRect/>
          </a:stretch>
        </p:blipFill>
        <p:spPr>
          <a:xfrm>
            <a:off x="1062125" y="455976"/>
            <a:ext cx="6876025" cy="3887251"/>
          </a:xfrm>
          <a:prstGeom prst="rect">
            <a:avLst/>
          </a:prstGeom>
          <a:noFill/>
          <a:ln>
            <a:noFill/>
          </a:ln>
        </p:spPr>
      </p:pic>
      <p:pic>
        <p:nvPicPr>
          <p:cNvPr id="204" name="Google Shape;204;p35"/>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p:nvPr/>
        </p:nvSpPr>
        <p:spPr>
          <a:xfrm>
            <a:off x="1481639" y="821116"/>
            <a:ext cx="36975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700">
              <a:solidFill>
                <a:srgbClr val="00033F"/>
              </a:solidFill>
              <a:latin typeface="Lobster"/>
              <a:ea typeface="Lobster"/>
              <a:cs typeface="Lobster"/>
              <a:sym typeface="Lobster"/>
            </a:endParaRPr>
          </a:p>
        </p:txBody>
      </p:sp>
      <p:pic>
        <p:nvPicPr>
          <p:cNvPr id="210" name="Google Shape;210;p36"/>
          <p:cNvPicPr preferRelativeResize="0"/>
          <p:nvPr/>
        </p:nvPicPr>
        <p:blipFill>
          <a:blip r:embed="rId3">
            <a:alphaModFix/>
          </a:blip>
          <a:stretch>
            <a:fillRect/>
          </a:stretch>
        </p:blipFill>
        <p:spPr>
          <a:xfrm>
            <a:off x="1294550" y="572551"/>
            <a:ext cx="6937476" cy="3941600"/>
          </a:xfrm>
          <a:prstGeom prst="rect">
            <a:avLst/>
          </a:prstGeom>
          <a:noFill/>
          <a:ln>
            <a:noFill/>
          </a:ln>
        </p:spPr>
      </p:pic>
      <p:pic>
        <p:nvPicPr>
          <p:cNvPr id="211" name="Google Shape;211;p36"/>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p:nvPr/>
        </p:nvSpPr>
        <p:spPr>
          <a:xfrm>
            <a:off x="1481639" y="821116"/>
            <a:ext cx="36975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700">
              <a:solidFill>
                <a:srgbClr val="00033F"/>
              </a:solidFill>
              <a:latin typeface="Lobster"/>
              <a:ea typeface="Lobster"/>
              <a:cs typeface="Lobster"/>
              <a:sym typeface="Lobster"/>
            </a:endParaRPr>
          </a:p>
        </p:txBody>
      </p:sp>
      <p:pic>
        <p:nvPicPr>
          <p:cNvPr id="217" name="Google Shape;217;p37"/>
          <p:cNvPicPr preferRelativeResize="0"/>
          <p:nvPr/>
        </p:nvPicPr>
        <p:blipFill>
          <a:blip r:embed="rId3">
            <a:alphaModFix/>
          </a:blip>
          <a:stretch>
            <a:fillRect/>
          </a:stretch>
        </p:blipFill>
        <p:spPr>
          <a:xfrm>
            <a:off x="1092525" y="510426"/>
            <a:ext cx="7128601" cy="4003725"/>
          </a:xfrm>
          <a:prstGeom prst="rect">
            <a:avLst/>
          </a:prstGeom>
          <a:noFill/>
          <a:ln>
            <a:noFill/>
          </a:ln>
        </p:spPr>
      </p:pic>
      <p:pic>
        <p:nvPicPr>
          <p:cNvPr id="218" name="Google Shape;218;p37"/>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p:nvPr/>
        </p:nvSpPr>
        <p:spPr>
          <a:xfrm>
            <a:off x="1481639" y="821116"/>
            <a:ext cx="36975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700">
              <a:solidFill>
                <a:srgbClr val="00033F"/>
              </a:solidFill>
              <a:latin typeface="Lobster"/>
              <a:ea typeface="Lobster"/>
              <a:cs typeface="Lobster"/>
              <a:sym typeface="Lobster"/>
            </a:endParaRPr>
          </a:p>
        </p:txBody>
      </p:sp>
      <p:pic>
        <p:nvPicPr>
          <p:cNvPr id="224" name="Google Shape;224;p38"/>
          <p:cNvPicPr preferRelativeResize="0"/>
          <p:nvPr/>
        </p:nvPicPr>
        <p:blipFill>
          <a:blip r:embed="rId3">
            <a:alphaModFix/>
          </a:blip>
          <a:stretch>
            <a:fillRect/>
          </a:stretch>
        </p:blipFill>
        <p:spPr>
          <a:xfrm>
            <a:off x="983376" y="440526"/>
            <a:ext cx="7425477" cy="3786150"/>
          </a:xfrm>
          <a:prstGeom prst="rect">
            <a:avLst/>
          </a:prstGeom>
          <a:noFill/>
          <a:ln>
            <a:noFill/>
          </a:ln>
        </p:spPr>
      </p:pic>
      <p:pic>
        <p:nvPicPr>
          <p:cNvPr id="225" name="Google Shape;225;p38"/>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p:nvPr/>
        </p:nvSpPr>
        <p:spPr>
          <a:xfrm>
            <a:off x="1481639" y="821116"/>
            <a:ext cx="36975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700">
              <a:solidFill>
                <a:srgbClr val="00033F"/>
              </a:solidFill>
              <a:latin typeface="Lobster"/>
              <a:ea typeface="Lobster"/>
              <a:cs typeface="Lobster"/>
              <a:sym typeface="Lobster"/>
            </a:endParaRPr>
          </a:p>
        </p:txBody>
      </p:sp>
      <p:pic>
        <p:nvPicPr>
          <p:cNvPr id="231" name="Google Shape;231;p39"/>
          <p:cNvPicPr preferRelativeResize="0"/>
          <p:nvPr/>
        </p:nvPicPr>
        <p:blipFill>
          <a:blip r:embed="rId3">
            <a:alphaModFix/>
          </a:blip>
          <a:stretch>
            <a:fillRect/>
          </a:stretch>
        </p:blipFill>
        <p:spPr>
          <a:xfrm>
            <a:off x="937150" y="525966"/>
            <a:ext cx="7027942" cy="3532784"/>
          </a:xfrm>
          <a:prstGeom prst="rect">
            <a:avLst/>
          </a:prstGeom>
          <a:noFill/>
          <a:ln>
            <a:noFill/>
          </a:ln>
        </p:spPr>
      </p:pic>
      <p:pic>
        <p:nvPicPr>
          <p:cNvPr id="232" name="Google Shape;232;p39"/>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p:nvPr/>
        </p:nvSpPr>
        <p:spPr>
          <a:xfrm>
            <a:off x="1481639" y="821116"/>
            <a:ext cx="36975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700">
              <a:solidFill>
                <a:srgbClr val="00033F"/>
              </a:solidFill>
              <a:latin typeface="Lobster"/>
              <a:ea typeface="Lobster"/>
              <a:cs typeface="Lobster"/>
              <a:sym typeface="Lobster"/>
            </a:endParaRPr>
          </a:p>
        </p:txBody>
      </p:sp>
      <p:pic>
        <p:nvPicPr>
          <p:cNvPr id="238" name="Google Shape;238;p40"/>
          <p:cNvPicPr preferRelativeResize="0"/>
          <p:nvPr/>
        </p:nvPicPr>
        <p:blipFill>
          <a:blip r:embed="rId3">
            <a:alphaModFix/>
          </a:blip>
          <a:stretch>
            <a:fillRect/>
          </a:stretch>
        </p:blipFill>
        <p:spPr>
          <a:xfrm>
            <a:off x="813101" y="479326"/>
            <a:ext cx="7586150" cy="3894974"/>
          </a:xfrm>
          <a:prstGeom prst="rect">
            <a:avLst/>
          </a:prstGeom>
          <a:noFill/>
          <a:ln>
            <a:noFill/>
          </a:ln>
        </p:spPr>
      </p:pic>
      <p:pic>
        <p:nvPicPr>
          <p:cNvPr id="239" name="Google Shape;239;p40"/>
          <p:cNvPicPr preferRelativeResize="0"/>
          <p:nvPr/>
        </p:nvPicPr>
        <p:blipFill>
          <a:blip r:embed="rId4">
            <a:alphaModFix/>
          </a:blip>
          <a:stretch>
            <a:fillRect/>
          </a:stretch>
        </p:blipFill>
        <p:spPr>
          <a:xfrm>
            <a:off x="0" y="0"/>
            <a:ext cx="714800" cy="5953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MON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287</Words>
  <Application>Microsoft Office PowerPoint</Application>
  <PresentationFormat>On-screen Show (16:9)</PresentationFormat>
  <Paragraphs>19</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Noto Sans Symbols</vt:lpstr>
      <vt:lpstr>Lobster</vt:lpstr>
      <vt:lpstr>Times New Roman</vt:lpstr>
      <vt:lpstr>Poppins Light</vt:lpstr>
      <vt:lpstr>Arial</vt:lpstr>
      <vt:lpstr>Simple Light</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 Mcloughlin</dc:creator>
  <cp:lastModifiedBy>A Huey</cp:lastModifiedBy>
  <cp:revision>2</cp:revision>
  <dcterms:modified xsi:type="dcterms:W3CDTF">2025-03-28T08:03:57Z</dcterms:modified>
</cp:coreProperties>
</file>